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3" r:id="rId4"/>
    <p:sldMasterId id="2147483648" r:id="rId5"/>
  </p:sldMasterIdLst>
  <p:notesMasterIdLst>
    <p:notesMasterId r:id="rId19"/>
  </p:notesMasterIdLst>
  <p:handoutMasterIdLst>
    <p:handoutMasterId r:id="rId20"/>
  </p:handoutMasterIdLst>
  <p:sldIdLst>
    <p:sldId id="256" r:id="rId6"/>
    <p:sldId id="282" r:id="rId7"/>
    <p:sldId id="283" r:id="rId8"/>
    <p:sldId id="284" r:id="rId9"/>
    <p:sldId id="264" r:id="rId10"/>
    <p:sldId id="281" r:id="rId11"/>
    <p:sldId id="276" r:id="rId12"/>
    <p:sldId id="286" r:id="rId13"/>
    <p:sldId id="278" r:id="rId14"/>
    <p:sldId id="291" r:id="rId15"/>
    <p:sldId id="288" r:id="rId16"/>
    <p:sldId id="287" r:id="rId17"/>
    <p:sldId id="292" r:id="rId18"/>
  </p:sldIdLst>
  <p:sldSz cx="12192000" cy="6858000"/>
  <p:notesSz cx="6858000" cy="9144000"/>
  <p:defaultTextStyle>
    <a:defPPr rtl="0">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68C"/>
    <a:srgbClr val="001431"/>
    <a:srgbClr val="142F5C"/>
    <a:srgbClr val="149F2F"/>
    <a:srgbClr val="D14C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1FD89D-9098-4834-9CA0-903B5CE7B1C2}" v="18" dt="2022-10-09T13:41:37.212"/>
    <p1510:client id="{54374C76-3A79-4DCA-B43F-11E408648FC3}" v="629" dt="2022-09-29T16:46:58.657"/>
    <p1510:client id="{55F35F29-AB70-4416-9E80-6F7C8D94F9E0}" v="160" dt="2022-10-03T11:19:16.387"/>
    <p1510:client id="{58DDA199-EECB-4D5F-8015-96702B52476B}" v="32" dt="2022-09-30T09:55:20.399"/>
    <p1510:client id="{5AF98D39-E713-4FB8-BB7B-C1480DE0B7CC}" v="1220" dt="2022-09-21T16:10:47.803"/>
    <p1510:client id="{6DFEF0BB-5463-4EE4-8CD7-5BB84AF4FB61}" v="776" dt="2022-10-01T09:47:29.405"/>
    <p1510:client id="{84860FDD-FF54-4399-ADCE-4665610A3F8D}" v="15" dt="2022-10-03T19:17:07.071"/>
    <p1510:client id="{BFE6C06D-BA16-4AFA-92D9-8B922587A89F}" v="650" dt="2022-10-04T17:50:45.819"/>
  </p1510:revLst>
</p1510:revInfo>
</file>

<file path=ppt/tableStyles.xml><?xml version="1.0" encoding="utf-8"?>
<a:tblStyleLst xmlns:a="http://schemas.openxmlformats.org/drawingml/2006/main" def="{D113A9D2-9D6B-4929-AA2D-F23B5EE8CB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35" autoAdjust="0"/>
  </p:normalViewPr>
  <p:slideViewPr>
    <p:cSldViewPr snapToGrid="0" showGuides="1">
      <p:cViewPr varScale="1">
        <p:scale>
          <a:sx n="62" d="100"/>
          <a:sy n="62" d="100"/>
        </p:scale>
        <p:origin x="828" y="5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8" d="100"/>
          <a:sy n="88" d="100"/>
        </p:scale>
        <p:origin x="381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Karlsmarker" userId="ByXI1jChylxmQ0S2CxDTmBA1D4IT9cI0nKGCxXxDp4w=" providerId="None" clId="Web-{58DDA199-EECB-4D5F-8015-96702B52476B}"/>
    <pc:docChg chg="modSld">
      <pc:chgData name="Anna Karlsmarker" userId="ByXI1jChylxmQ0S2CxDTmBA1D4IT9cI0nKGCxXxDp4w=" providerId="None" clId="Web-{58DDA199-EECB-4D5F-8015-96702B52476B}" dt="2022-09-30T09:55:20.399" v="31" actId="20577"/>
      <pc:docMkLst>
        <pc:docMk/>
      </pc:docMkLst>
      <pc:sldChg chg="modSp">
        <pc:chgData name="Anna Karlsmarker" userId="ByXI1jChylxmQ0S2CxDTmBA1D4IT9cI0nKGCxXxDp4w=" providerId="None" clId="Web-{58DDA199-EECB-4D5F-8015-96702B52476B}" dt="2022-09-30T09:55:20.399" v="31" actId="20577"/>
        <pc:sldMkLst>
          <pc:docMk/>
          <pc:sldMk cId="671898697" sldId="276"/>
        </pc:sldMkLst>
        <pc:spChg chg="mod">
          <ac:chgData name="Anna Karlsmarker" userId="ByXI1jChylxmQ0S2CxDTmBA1D4IT9cI0nKGCxXxDp4w=" providerId="None" clId="Web-{58DDA199-EECB-4D5F-8015-96702B52476B}" dt="2022-09-30T09:55:20.399" v="31" actId="20577"/>
          <ac:spMkLst>
            <pc:docMk/>
            <pc:sldMk cId="671898697" sldId="276"/>
            <ac:spMk id="6" creationId="{CF0A689A-ADE6-4CCC-8A2B-72A65D396B4F}"/>
          </ac:spMkLst>
        </pc:spChg>
      </pc:sldChg>
      <pc:sldChg chg="modSp">
        <pc:chgData name="Anna Karlsmarker" userId="ByXI1jChylxmQ0S2CxDTmBA1D4IT9cI0nKGCxXxDp4w=" providerId="None" clId="Web-{58DDA199-EECB-4D5F-8015-96702B52476B}" dt="2022-09-30T09:52:47.744" v="18" actId="20577"/>
        <pc:sldMkLst>
          <pc:docMk/>
          <pc:sldMk cId="2199594748" sldId="283"/>
        </pc:sldMkLst>
        <pc:spChg chg="mod">
          <ac:chgData name="Anna Karlsmarker" userId="ByXI1jChylxmQ0S2CxDTmBA1D4IT9cI0nKGCxXxDp4w=" providerId="None" clId="Web-{58DDA199-EECB-4D5F-8015-96702B52476B}" dt="2022-09-30T09:52:47.744" v="18" actId="20577"/>
          <ac:spMkLst>
            <pc:docMk/>
            <pc:sldMk cId="2199594748" sldId="283"/>
            <ac:spMk id="104" creationId="{00000000-0000-0000-0000-000000000000}"/>
          </ac:spMkLst>
        </pc:spChg>
      </pc:sldChg>
    </pc:docChg>
  </pc:docChgLst>
  <pc:docChgLst>
    <pc:chgData name="Christine Bringefält" userId="MPKLZWreyaYvGZjK9VVyELyy2Dt8cyfpvuH9duKtxss=" providerId="None" clId="Web-{84860FDD-FF54-4399-ADCE-4665610A3F8D}"/>
    <pc:docChg chg="addSld modSld sldOrd">
      <pc:chgData name="Christine Bringefält" userId="MPKLZWreyaYvGZjK9VVyELyy2Dt8cyfpvuH9duKtxss=" providerId="None" clId="Web-{84860FDD-FF54-4399-ADCE-4665610A3F8D}" dt="2022-10-03T19:17:05.462" v="12" actId="20577"/>
      <pc:docMkLst>
        <pc:docMk/>
      </pc:docMkLst>
      <pc:sldChg chg="addSp delSp modSp">
        <pc:chgData name="Christine Bringefält" userId="MPKLZWreyaYvGZjK9VVyELyy2Dt8cyfpvuH9duKtxss=" providerId="None" clId="Web-{84860FDD-FF54-4399-ADCE-4665610A3F8D}" dt="2022-10-03T19:14:32.332" v="4" actId="14100"/>
        <pc:sldMkLst>
          <pc:docMk/>
          <pc:sldMk cId="3530968293" sldId="286"/>
        </pc:sldMkLst>
        <pc:spChg chg="del">
          <ac:chgData name="Christine Bringefält" userId="MPKLZWreyaYvGZjK9VVyELyy2Dt8cyfpvuH9duKtxss=" providerId="None" clId="Web-{84860FDD-FF54-4399-ADCE-4665610A3F8D}" dt="2022-10-03T19:14:03.425" v="0"/>
          <ac:spMkLst>
            <pc:docMk/>
            <pc:sldMk cId="3530968293" sldId="286"/>
            <ac:spMk id="2" creationId="{8FFB6724-6B63-2602-7614-D5A81313B2A9}"/>
          </ac:spMkLst>
        </pc:spChg>
        <pc:spChg chg="del">
          <ac:chgData name="Christine Bringefält" userId="MPKLZWreyaYvGZjK9VVyELyy2Dt8cyfpvuH9duKtxss=" providerId="None" clId="Web-{84860FDD-FF54-4399-ADCE-4665610A3F8D}" dt="2022-10-03T19:14:06.597" v="1"/>
          <ac:spMkLst>
            <pc:docMk/>
            <pc:sldMk cId="3530968293" sldId="286"/>
            <ac:spMk id="4" creationId="{5A502D4A-81DD-A239-E3DF-7EA50AD0429C}"/>
          </ac:spMkLst>
        </pc:spChg>
        <pc:picChg chg="add mod">
          <ac:chgData name="Christine Bringefält" userId="MPKLZWreyaYvGZjK9VVyELyy2Dt8cyfpvuH9duKtxss=" providerId="None" clId="Web-{84860FDD-FF54-4399-ADCE-4665610A3F8D}" dt="2022-10-03T19:14:32.332" v="4" actId="14100"/>
          <ac:picMkLst>
            <pc:docMk/>
            <pc:sldMk cId="3530968293" sldId="286"/>
            <ac:picMk id="3" creationId="{8B0390FD-737A-CB1C-F876-F8FE4D9B7BF9}"/>
          </ac:picMkLst>
        </pc:picChg>
      </pc:sldChg>
      <pc:sldChg chg="addSp delSp modSp ord">
        <pc:chgData name="Christine Bringefält" userId="MPKLZWreyaYvGZjK9VVyELyy2Dt8cyfpvuH9duKtxss=" providerId="None" clId="Web-{84860FDD-FF54-4399-ADCE-4665610A3F8D}" dt="2022-10-03T19:17:05.462" v="12" actId="20577"/>
        <pc:sldMkLst>
          <pc:docMk/>
          <pc:sldMk cId="515764671" sldId="290"/>
        </pc:sldMkLst>
        <pc:spChg chg="del">
          <ac:chgData name="Christine Bringefält" userId="MPKLZWreyaYvGZjK9VVyELyy2Dt8cyfpvuH9duKtxss=" providerId="None" clId="Web-{84860FDD-FF54-4399-ADCE-4665610A3F8D}" dt="2022-10-03T19:16:41.587" v="7"/>
          <ac:spMkLst>
            <pc:docMk/>
            <pc:sldMk cId="515764671" sldId="290"/>
            <ac:spMk id="3" creationId="{E291A8B6-0FD1-EE2A-9C5A-184B0AF098B6}"/>
          </ac:spMkLst>
        </pc:spChg>
        <pc:spChg chg="mod">
          <ac:chgData name="Christine Bringefält" userId="MPKLZWreyaYvGZjK9VVyELyy2Dt8cyfpvuH9duKtxss=" providerId="None" clId="Web-{84860FDD-FF54-4399-ADCE-4665610A3F8D}" dt="2022-10-03T19:17:05.462" v="12" actId="20577"/>
          <ac:spMkLst>
            <pc:docMk/>
            <pc:sldMk cId="515764671" sldId="290"/>
            <ac:spMk id="139" creationId="{00000000-0000-0000-0000-000000000000}"/>
          </ac:spMkLst>
        </pc:spChg>
        <pc:picChg chg="add mod">
          <ac:chgData name="Christine Bringefält" userId="MPKLZWreyaYvGZjK9VVyELyy2Dt8cyfpvuH9duKtxss=" providerId="None" clId="Web-{84860FDD-FF54-4399-ADCE-4665610A3F8D}" dt="2022-10-03T19:16:53.228" v="11" actId="1076"/>
          <ac:picMkLst>
            <pc:docMk/>
            <pc:sldMk cId="515764671" sldId="290"/>
            <ac:picMk id="2" creationId="{2C128CC9-9C1B-0E82-3340-0214DDFF77A8}"/>
          </ac:picMkLst>
        </pc:picChg>
      </pc:sldChg>
      <pc:sldChg chg="add replId">
        <pc:chgData name="Christine Bringefält" userId="MPKLZWreyaYvGZjK9VVyELyy2Dt8cyfpvuH9duKtxss=" providerId="None" clId="Web-{84860FDD-FF54-4399-ADCE-4665610A3F8D}" dt="2022-10-03T19:16:13.758" v="5"/>
        <pc:sldMkLst>
          <pc:docMk/>
          <pc:sldMk cId="2637274268" sldId="291"/>
        </pc:sldMkLst>
      </pc:sldChg>
    </pc:docChg>
  </pc:docChgLst>
  <pc:docChgLst>
    <pc:chgData name="Christine Bringefält" userId="MPKLZWreyaYvGZjK9VVyELyy2Dt8cyfpvuH9duKtxss=" providerId="None" clId="Web-{54374C76-3A79-4DCA-B43F-11E408648FC3}"/>
    <pc:docChg chg="addSld modSld sldOrd">
      <pc:chgData name="Christine Bringefält" userId="MPKLZWreyaYvGZjK9VVyELyy2Dt8cyfpvuH9duKtxss=" providerId="None" clId="Web-{54374C76-3A79-4DCA-B43F-11E408648FC3}" dt="2022-09-29T16:46:58.657" v="324"/>
      <pc:docMkLst>
        <pc:docMk/>
      </pc:docMkLst>
      <pc:sldChg chg="modSp">
        <pc:chgData name="Christine Bringefält" userId="MPKLZWreyaYvGZjK9VVyELyy2Dt8cyfpvuH9duKtxss=" providerId="None" clId="Web-{54374C76-3A79-4DCA-B43F-11E408648FC3}" dt="2022-09-29T16:42:45.532" v="214"/>
        <pc:sldMkLst>
          <pc:docMk/>
          <pc:sldMk cId="2122539241" sldId="264"/>
        </pc:sldMkLst>
        <pc:graphicFrameChg chg="mod modGraphic">
          <ac:chgData name="Christine Bringefält" userId="MPKLZWreyaYvGZjK9VVyELyy2Dt8cyfpvuH9duKtxss=" providerId="None" clId="Web-{54374C76-3A79-4DCA-B43F-11E408648FC3}" dt="2022-09-29T16:42:45.532" v="214"/>
          <ac:graphicFrameMkLst>
            <pc:docMk/>
            <pc:sldMk cId="2122539241" sldId="264"/>
            <ac:graphicFrameMk id="15" creationId="{D79CF2BB-60E1-66BA-6FDC-5A41AFF675ED}"/>
          </ac:graphicFrameMkLst>
        </pc:graphicFrameChg>
      </pc:sldChg>
      <pc:sldChg chg="modSp">
        <pc:chgData name="Christine Bringefält" userId="MPKLZWreyaYvGZjK9VVyELyy2Dt8cyfpvuH9duKtxss=" providerId="None" clId="Web-{54374C76-3A79-4DCA-B43F-11E408648FC3}" dt="2022-09-29T16:39:58.142" v="164" actId="1076"/>
        <pc:sldMkLst>
          <pc:docMk/>
          <pc:sldMk cId="2535352683" sldId="281"/>
        </pc:sldMkLst>
        <pc:graphicFrameChg chg="mod modGraphic">
          <ac:chgData name="Christine Bringefält" userId="MPKLZWreyaYvGZjK9VVyELyy2Dt8cyfpvuH9duKtxss=" providerId="None" clId="Web-{54374C76-3A79-4DCA-B43F-11E408648FC3}" dt="2022-09-29T16:39:58.142" v="164" actId="1076"/>
          <ac:graphicFrameMkLst>
            <pc:docMk/>
            <pc:sldMk cId="2535352683" sldId="281"/>
            <ac:graphicFrameMk id="5" creationId="{58EB7C94-C69A-57B7-6A8F-655DD75EAD4A}"/>
          </ac:graphicFrameMkLst>
        </pc:graphicFrameChg>
      </pc:sldChg>
      <pc:sldChg chg="modSp">
        <pc:chgData name="Christine Bringefält" userId="MPKLZWreyaYvGZjK9VVyELyy2Dt8cyfpvuH9duKtxss=" providerId="None" clId="Web-{54374C76-3A79-4DCA-B43F-11E408648FC3}" dt="2022-09-29T16:41:33.564" v="179" actId="1076"/>
        <pc:sldMkLst>
          <pc:docMk/>
          <pc:sldMk cId="257546074" sldId="282"/>
        </pc:sldMkLst>
        <pc:spChg chg="mod">
          <ac:chgData name="Christine Bringefält" userId="MPKLZWreyaYvGZjK9VVyELyy2Dt8cyfpvuH9duKtxss=" providerId="None" clId="Web-{54374C76-3A79-4DCA-B43F-11E408648FC3}" dt="2022-09-29T16:41:33.564" v="179" actId="1076"/>
          <ac:spMkLst>
            <pc:docMk/>
            <pc:sldMk cId="257546074" sldId="282"/>
            <ac:spMk id="96" creationId="{00000000-0000-0000-0000-000000000000}"/>
          </ac:spMkLst>
        </pc:spChg>
      </pc:sldChg>
      <pc:sldChg chg="addSp modSp">
        <pc:chgData name="Christine Bringefält" userId="MPKLZWreyaYvGZjK9VVyELyy2Dt8cyfpvuH9duKtxss=" providerId="None" clId="Web-{54374C76-3A79-4DCA-B43F-11E408648FC3}" dt="2022-09-29T16:42:23.251" v="206" actId="688"/>
        <pc:sldMkLst>
          <pc:docMk/>
          <pc:sldMk cId="2199594748" sldId="283"/>
        </pc:sldMkLst>
        <pc:spChg chg="add mod">
          <ac:chgData name="Christine Bringefält" userId="MPKLZWreyaYvGZjK9VVyELyy2Dt8cyfpvuH9duKtxss=" providerId="None" clId="Web-{54374C76-3A79-4DCA-B43F-11E408648FC3}" dt="2022-09-29T16:42:23.251" v="206" actId="688"/>
          <ac:spMkLst>
            <pc:docMk/>
            <pc:sldMk cId="2199594748" sldId="283"/>
            <ac:spMk id="2" creationId="{F093A920-1382-0CB2-2769-9C25FEF22A01}"/>
          </ac:spMkLst>
        </pc:spChg>
      </pc:sldChg>
      <pc:sldChg chg="modSp">
        <pc:chgData name="Christine Bringefält" userId="MPKLZWreyaYvGZjK9VVyELyy2Dt8cyfpvuH9duKtxss=" providerId="None" clId="Web-{54374C76-3A79-4DCA-B43F-11E408648FC3}" dt="2022-09-29T16:38:02.001" v="0" actId="20577"/>
        <pc:sldMkLst>
          <pc:docMk/>
          <pc:sldMk cId="1010041355" sldId="284"/>
        </pc:sldMkLst>
        <pc:spChg chg="mod">
          <ac:chgData name="Christine Bringefält" userId="MPKLZWreyaYvGZjK9VVyELyy2Dt8cyfpvuH9duKtxss=" providerId="None" clId="Web-{54374C76-3A79-4DCA-B43F-11E408648FC3}" dt="2022-09-29T16:38:02.001" v="0" actId="20577"/>
          <ac:spMkLst>
            <pc:docMk/>
            <pc:sldMk cId="1010041355" sldId="284"/>
            <ac:spMk id="104" creationId="{00000000-0000-0000-0000-000000000000}"/>
          </ac:spMkLst>
        </pc:spChg>
      </pc:sldChg>
      <pc:sldChg chg="addSp modSp">
        <pc:chgData name="Christine Bringefält" userId="MPKLZWreyaYvGZjK9VVyELyy2Dt8cyfpvuH9duKtxss=" providerId="None" clId="Web-{54374C76-3A79-4DCA-B43F-11E408648FC3}" dt="2022-09-29T16:43:11.313" v="220" actId="20577"/>
        <pc:sldMkLst>
          <pc:docMk/>
          <pc:sldMk cId="3530968293" sldId="286"/>
        </pc:sldMkLst>
        <pc:spChg chg="add mod">
          <ac:chgData name="Christine Bringefält" userId="MPKLZWreyaYvGZjK9VVyELyy2Dt8cyfpvuH9duKtxss=" providerId="None" clId="Web-{54374C76-3A79-4DCA-B43F-11E408648FC3}" dt="2022-09-29T16:43:11.313" v="220" actId="20577"/>
          <ac:spMkLst>
            <pc:docMk/>
            <pc:sldMk cId="3530968293" sldId="286"/>
            <ac:spMk id="4" creationId="{5A502D4A-81DD-A239-E3DF-7EA50AD0429C}"/>
          </ac:spMkLst>
        </pc:spChg>
      </pc:sldChg>
      <pc:sldChg chg="addSp modSp">
        <pc:chgData name="Christine Bringefält" userId="MPKLZWreyaYvGZjK9VVyELyy2Dt8cyfpvuH9duKtxss=" providerId="None" clId="Web-{54374C76-3A79-4DCA-B43F-11E408648FC3}" dt="2022-09-29T16:46:41.235" v="323" actId="20577"/>
        <pc:sldMkLst>
          <pc:docMk/>
          <pc:sldMk cId="2538085083" sldId="287"/>
        </pc:sldMkLst>
        <pc:spChg chg="add mod">
          <ac:chgData name="Christine Bringefält" userId="MPKLZWreyaYvGZjK9VVyELyy2Dt8cyfpvuH9duKtxss=" providerId="None" clId="Web-{54374C76-3A79-4DCA-B43F-11E408648FC3}" dt="2022-09-29T16:44:51.266" v="303" actId="20577"/>
          <ac:spMkLst>
            <pc:docMk/>
            <pc:sldMk cId="2538085083" sldId="287"/>
            <ac:spMk id="3" creationId="{E1273214-E2F4-75C6-6011-7781E845C9DB}"/>
          </ac:spMkLst>
        </pc:spChg>
        <pc:spChg chg="mod">
          <ac:chgData name="Christine Bringefält" userId="MPKLZWreyaYvGZjK9VVyELyy2Dt8cyfpvuH9duKtxss=" providerId="None" clId="Web-{54374C76-3A79-4DCA-B43F-11E408648FC3}" dt="2022-09-29T16:46:41.235" v="323" actId="20577"/>
          <ac:spMkLst>
            <pc:docMk/>
            <pc:sldMk cId="2538085083" sldId="287"/>
            <ac:spMk id="148" creationId="{00000000-0000-0000-0000-000000000000}"/>
          </ac:spMkLst>
        </pc:spChg>
      </pc:sldChg>
      <pc:sldChg chg="modSp">
        <pc:chgData name="Christine Bringefält" userId="MPKLZWreyaYvGZjK9VVyELyy2Dt8cyfpvuH9duKtxss=" providerId="None" clId="Web-{54374C76-3A79-4DCA-B43F-11E408648FC3}" dt="2022-09-29T16:44:04.126" v="260" actId="20577"/>
        <pc:sldMkLst>
          <pc:docMk/>
          <pc:sldMk cId="177482088" sldId="288"/>
        </pc:sldMkLst>
        <pc:spChg chg="mod">
          <ac:chgData name="Christine Bringefält" userId="MPKLZWreyaYvGZjK9VVyELyy2Dt8cyfpvuH9duKtxss=" providerId="None" clId="Web-{54374C76-3A79-4DCA-B43F-11E408648FC3}" dt="2022-09-29T16:44:04.126" v="260" actId="20577"/>
          <ac:spMkLst>
            <pc:docMk/>
            <pc:sldMk cId="177482088" sldId="288"/>
            <ac:spMk id="140" creationId="{00000000-0000-0000-0000-000000000000}"/>
          </ac:spMkLst>
        </pc:spChg>
      </pc:sldChg>
      <pc:sldChg chg="addSp">
        <pc:chgData name="Christine Bringefält" userId="MPKLZWreyaYvGZjK9VVyELyy2Dt8cyfpvuH9duKtxss=" providerId="None" clId="Web-{54374C76-3A79-4DCA-B43F-11E408648FC3}" dt="2022-09-29T16:46:58.657" v="324"/>
        <pc:sldMkLst>
          <pc:docMk/>
          <pc:sldMk cId="2800551052" sldId="289"/>
        </pc:sldMkLst>
        <pc:spChg chg="add">
          <ac:chgData name="Christine Bringefält" userId="MPKLZWreyaYvGZjK9VVyELyy2Dt8cyfpvuH9duKtxss=" providerId="None" clId="Web-{54374C76-3A79-4DCA-B43F-11E408648FC3}" dt="2022-09-29T16:46:58.657" v="324"/>
          <ac:spMkLst>
            <pc:docMk/>
            <pc:sldMk cId="2800551052" sldId="289"/>
            <ac:spMk id="3" creationId="{6B9A420B-2F19-8C54-DB0E-E0F8D1D5CA6C}"/>
          </ac:spMkLst>
        </pc:spChg>
      </pc:sldChg>
      <pc:sldChg chg="addSp modSp add ord replId">
        <pc:chgData name="Christine Bringefält" userId="MPKLZWreyaYvGZjK9VVyELyy2Dt8cyfpvuH9duKtxss=" providerId="None" clId="Web-{54374C76-3A79-4DCA-B43F-11E408648FC3}" dt="2022-09-29T16:43:45.970" v="255" actId="1076"/>
        <pc:sldMkLst>
          <pc:docMk/>
          <pc:sldMk cId="515764671" sldId="290"/>
        </pc:sldMkLst>
        <pc:spChg chg="add mod">
          <ac:chgData name="Christine Bringefält" userId="MPKLZWreyaYvGZjK9VVyELyy2Dt8cyfpvuH9duKtxss=" providerId="None" clId="Web-{54374C76-3A79-4DCA-B43F-11E408648FC3}" dt="2022-09-29T16:43:45.970" v="255" actId="1076"/>
          <ac:spMkLst>
            <pc:docMk/>
            <pc:sldMk cId="515764671" sldId="290"/>
            <ac:spMk id="3" creationId="{E291A8B6-0FD1-EE2A-9C5A-184B0AF098B6}"/>
          </ac:spMkLst>
        </pc:spChg>
        <pc:spChg chg="mod">
          <ac:chgData name="Christine Bringefält" userId="MPKLZWreyaYvGZjK9VVyELyy2Dt8cyfpvuH9duKtxss=" providerId="None" clId="Web-{54374C76-3A79-4DCA-B43F-11E408648FC3}" dt="2022-09-29T16:41:32.579" v="175" actId="20577"/>
          <ac:spMkLst>
            <pc:docMk/>
            <pc:sldMk cId="515764671" sldId="290"/>
            <ac:spMk id="139" creationId="{00000000-0000-0000-0000-000000000000}"/>
          </ac:spMkLst>
        </pc:spChg>
        <pc:spChg chg="mod">
          <ac:chgData name="Christine Bringefält" userId="MPKLZWreyaYvGZjK9VVyELyy2Dt8cyfpvuH9duKtxss=" providerId="None" clId="Web-{54374C76-3A79-4DCA-B43F-11E408648FC3}" dt="2022-09-29T16:41:32.642" v="176" actId="20577"/>
          <ac:spMkLst>
            <pc:docMk/>
            <pc:sldMk cId="515764671" sldId="290"/>
            <ac:spMk id="140" creationId="{00000000-0000-0000-0000-000000000000}"/>
          </ac:spMkLst>
        </pc:spChg>
      </pc:sldChg>
    </pc:docChg>
  </pc:docChgLst>
  <pc:docChgLst>
    <pc:chgData name="Christine Bringefält" userId="MPKLZWreyaYvGZjK9VVyELyy2Dt8cyfpvuH9duKtxss=" providerId="None" clId="Web-{6DFEF0BB-5463-4EE4-8CD7-5BB84AF4FB61}"/>
    <pc:docChg chg="modSld">
      <pc:chgData name="Christine Bringefält" userId="MPKLZWreyaYvGZjK9VVyELyy2Dt8cyfpvuH9duKtxss=" providerId="None" clId="Web-{6DFEF0BB-5463-4EE4-8CD7-5BB84AF4FB61}" dt="2022-10-01T09:47:29.405" v="586"/>
      <pc:docMkLst>
        <pc:docMk/>
      </pc:docMkLst>
      <pc:sldChg chg="modSp">
        <pc:chgData name="Christine Bringefält" userId="MPKLZWreyaYvGZjK9VVyELyy2Dt8cyfpvuH9duKtxss=" providerId="None" clId="Web-{6DFEF0BB-5463-4EE4-8CD7-5BB84AF4FB61}" dt="2022-10-01T09:23:12.983" v="2"/>
        <pc:sldMkLst>
          <pc:docMk/>
          <pc:sldMk cId="2122539241" sldId="264"/>
        </pc:sldMkLst>
        <pc:graphicFrameChg chg="modGraphic">
          <ac:chgData name="Christine Bringefält" userId="MPKLZWreyaYvGZjK9VVyELyy2Dt8cyfpvuH9duKtxss=" providerId="None" clId="Web-{6DFEF0BB-5463-4EE4-8CD7-5BB84AF4FB61}" dt="2022-10-01T09:23:12.983" v="2"/>
          <ac:graphicFrameMkLst>
            <pc:docMk/>
            <pc:sldMk cId="2122539241" sldId="264"/>
            <ac:graphicFrameMk id="15" creationId="{D79CF2BB-60E1-66BA-6FDC-5A41AFF675ED}"/>
          </ac:graphicFrameMkLst>
        </pc:graphicFrameChg>
      </pc:sldChg>
      <pc:sldChg chg="delSp modSp">
        <pc:chgData name="Christine Bringefält" userId="MPKLZWreyaYvGZjK9VVyELyy2Dt8cyfpvuH9duKtxss=" providerId="None" clId="Web-{6DFEF0BB-5463-4EE4-8CD7-5BB84AF4FB61}" dt="2022-10-01T09:47:12.718" v="585"/>
        <pc:sldMkLst>
          <pc:docMk/>
          <pc:sldMk cId="2199594748" sldId="283"/>
        </pc:sldMkLst>
        <pc:spChg chg="del mod">
          <ac:chgData name="Christine Bringefält" userId="MPKLZWreyaYvGZjK9VVyELyy2Dt8cyfpvuH9duKtxss=" providerId="None" clId="Web-{6DFEF0BB-5463-4EE4-8CD7-5BB84AF4FB61}" dt="2022-10-01T09:47:12.718" v="585"/>
          <ac:spMkLst>
            <pc:docMk/>
            <pc:sldMk cId="2199594748" sldId="283"/>
            <ac:spMk id="2" creationId="{F093A920-1382-0CB2-2769-9C25FEF22A01}"/>
          </ac:spMkLst>
        </pc:spChg>
        <pc:spChg chg="mod">
          <ac:chgData name="Christine Bringefält" userId="MPKLZWreyaYvGZjK9VVyELyy2Dt8cyfpvuH9duKtxss=" providerId="None" clId="Web-{6DFEF0BB-5463-4EE4-8CD7-5BB84AF4FB61}" dt="2022-10-01T09:45:19.278" v="583" actId="20577"/>
          <ac:spMkLst>
            <pc:docMk/>
            <pc:sldMk cId="2199594748" sldId="283"/>
            <ac:spMk id="104" creationId="{00000000-0000-0000-0000-000000000000}"/>
          </ac:spMkLst>
        </pc:spChg>
      </pc:sldChg>
      <pc:sldChg chg="addSp delSp modSp">
        <pc:chgData name="Christine Bringefält" userId="MPKLZWreyaYvGZjK9VVyELyy2Dt8cyfpvuH9duKtxss=" providerId="None" clId="Web-{6DFEF0BB-5463-4EE4-8CD7-5BB84AF4FB61}" dt="2022-10-01T09:47:29.405" v="586"/>
        <pc:sldMkLst>
          <pc:docMk/>
          <pc:sldMk cId="2800551052" sldId="289"/>
        </pc:sldMkLst>
        <pc:spChg chg="del">
          <ac:chgData name="Christine Bringefält" userId="MPKLZWreyaYvGZjK9VVyELyy2Dt8cyfpvuH9duKtxss=" providerId="None" clId="Web-{6DFEF0BB-5463-4EE4-8CD7-5BB84AF4FB61}" dt="2022-10-01T09:25:14.069" v="365"/>
          <ac:spMkLst>
            <pc:docMk/>
            <pc:sldMk cId="2800551052" sldId="289"/>
            <ac:spMk id="3" creationId="{6B9A420B-2F19-8C54-DB0E-E0F8D1D5CA6C}"/>
          </ac:spMkLst>
        </pc:spChg>
        <pc:spChg chg="add del mod">
          <ac:chgData name="Christine Bringefält" userId="MPKLZWreyaYvGZjK9VVyELyy2Dt8cyfpvuH9duKtxss=" providerId="None" clId="Web-{6DFEF0BB-5463-4EE4-8CD7-5BB84AF4FB61}" dt="2022-10-01T09:25:58.992" v="369"/>
          <ac:spMkLst>
            <pc:docMk/>
            <pc:sldMk cId="2800551052" sldId="289"/>
            <ac:spMk id="6" creationId="{66CC7510-D95C-B48E-2B79-6107FFAC0559}"/>
          </ac:spMkLst>
        </pc:spChg>
        <pc:spChg chg="del">
          <ac:chgData name="Christine Bringefält" userId="MPKLZWreyaYvGZjK9VVyELyy2Dt8cyfpvuH9duKtxss=" providerId="None" clId="Web-{6DFEF0BB-5463-4EE4-8CD7-5BB84AF4FB61}" dt="2022-10-01T09:25:56.180" v="368"/>
          <ac:spMkLst>
            <pc:docMk/>
            <pc:sldMk cId="2800551052" sldId="289"/>
            <ac:spMk id="148" creationId="{00000000-0000-0000-0000-000000000000}"/>
          </ac:spMkLst>
        </pc:spChg>
        <pc:graphicFrameChg chg="add del mod modGraphic">
          <ac:chgData name="Christine Bringefält" userId="MPKLZWreyaYvGZjK9VVyELyy2Dt8cyfpvuH9duKtxss=" providerId="None" clId="Web-{6DFEF0BB-5463-4EE4-8CD7-5BB84AF4FB61}" dt="2022-10-01T09:25:52.570" v="367"/>
          <ac:graphicFrameMkLst>
            <pc:docMk/>
            <pc:sldMk cId="2800551052" sldId="289"/>
            <ac:graphicFrameMk id="4" creationId="{E665B7C4-EB07-C1E6-E433-BCCAF5356FD8}"/>
          </ac:graphicFrameMkLst>
        </pc:graphicFrameChg>
        <pc:graphicFrameChg chg="add del mod modGraphic">
          <ac:chgData name="Christine Bringefält" userId="MPKLZWreyaYvGZjK9VVyELyy2Dt8cyfpvuH9duKtxss=" providerId="None" clId="Web-{6DFEF0BB-5463-4EE4-8CD7-5BB84AF4FB61}" dt="2022-10-01T09:47:29.405" v="586"/>
          <ac:graphicFrameMkLst>
            <pc:docMk/>
            <pc:sldMk cId="2800551052" sldId="289"/>
            <ac:graphicFrameMk id="8" creationId="{C5533B85-786C-8EB5-043C-ED13C0C80712}"/>
          </ac:graphicFrameMkLst>
        </pc:graphicFrameChg>
      </pc:sldChg>
    </pc:docChg>
  </pc:docChgLst>
  <pc:docChgLst>
    <pc:chgData name="Christine Bringefält" userId="MPKLZWreyaYvGZjK9VVyELyy2Dt8cyfpvuH9duKtxss=" providerId="None" clId="Web-{BFE6C06D-BA16-4AFA-92D9-8B922587A89F}"/>
    <pc:docChg chg="mod addSld delSld modSld sldOrd">
      <pc:chgData name="Christine Bringefält" userId="MPKLZWreyaYvGZjK9VVyELyy2Dt8cyfpvuH9duKtxss=" providerId="None" clId="Web-{BFE6C06D-BA16-4AFA-92D9-8B922587A89F}" dt="2022-10-04T17:50:45.819" v="651"/>
      <pc:docMkLst>
        <pc:docMk/>
      </pc:docMkLst>
      <pc:sldChg chg="addSp delSp modSp">
        <pc:chgData name="Christine Bringefält" userId="MPKLZWreyaYvGZjK9VVyELyy2Dt8cyfpvuH9duKtxss=" providerId="None" clId="Web-{BFE6C06D-BA16-4AFA-92D9-8B922587A89F}" dt="2022-10-04T17:46:44.712" v="622" actId="1076"/>
        <pc:sldMkLst>
          <pc:docMk/>
          <pc:sldMk cId="992262848" sldId="256"/>
        </pc:sldMkLst>
        <pc:spChg chg="mod">
          <ac:chgData name="Christine Bringefält" userId="MPKLZWreyaYvGZjK9VVyELyy2Dt8cyfpvuH9duKtxss=" providerId="None" clId="Web-{BFE6C06D-BA16-4AFA-92D9-8B922587A89F}" dt="2022-10-04T17:46:01.041" v="613" actId="20577"/>
          <ac:spMkLst>
            <pc:docMk/>
            <pc:sldMk cId="992262848" sldId="256"/>
            <ac:spMk id="2" creationId="{7136ADA7-71A1-44A8-81BF-1B6CACFB7577}"/>
          </ac:spMkLst>
        </pc:spChg>
        <pc:spChg chg="del mod">
          <ac:chgData name="Christine Bringefält" userId="MPKLZWreyaYvGZjK9VVyELyy2Dt8cyfpvuH9duKtxss=" providerId="None" clId="Web-{BFE6C06D-BA16-4AFA-92D9-8B922587A89F}" dt="2022-10-04T17:46:05.666" v="615"/>
          <ac:spMkLst>
            <pc:docMk/>
            <pc:sldMk cId="992262848" sldId="256"/>
            <ac:spMk id="3" creationId="{977C4633-7458-4F99-83F4-CB5107BC263B}"/>
          </ac:spMkLst>
        </pc:spChg>
        <pc:spChg chg="add del mod">
          <ac:chgData name="Christine Bringefält" userId="MPKLZWreyaYvGZjK9VVyELyy2Dt8cyfpvuH9duKtxss=" providerId="None" clId="Web-{BFE6C06D-BA16-4AFA-92D9-8B922587A89F}" dt="2022-10-04T17:46:41.009" v="621"/>
          <ac:spMkLst>
            <pc:docMk/>
            <pc:sldMk cId="992262848" sldId="256"/>
            <ac:spMk id="5" creationId="{7522231D-BF31-9020-F46C-B30918AF062E}"/>
          </ac:spMkLst>
        </pc:spChg>
        <pc:picChg chg="del mod">
          <ac:chgData name="Christine Bringefält" userId="MPKLZWreyaYvGZjK9VVyELyy2Dt8cyfpvuH9duKtxss=" providerId="None" clId="Web-{BFE6C06D-BA16-4AFA-92D9-8B922587A89F}" dt="2022-10-04T17:46:28.884" v="619"/>
          <ac:picMkLst>
            <pc:docMk/>
            <pc:sldMk cId="992262848" sldId="256"/>
            <ac:picMk id="7" creationId="{4DEB7CC3-8A37-4D0E-6155-FDB4C5DA4FE7}"/>
          </ac:picMkLst>
        </pc:picChg>
        <pc:picChg chg="add mod">
          <ac:chgData name="Christine Bringefält" userId="MPKLZWreyaYvGZjK9VVyELyy2Dt8cyfpvuH9duKtxss=" providerId="None" clId="Web-{BFE6C06D-BA16-4AFA-92D9-8B922587A89F}" dt="2022-10-04T17:46:44.712" v="622" actId="1076"/>
          <ac:picMkLst>
            <pc:docMk/>
            <pc:sldMk cId="992262848" sldId="256"/>
            <ac:picMk id="8" creationId="{1166BF25-D012-4F99-090A-D9A1754D5091}"/>
          </ac:picMkLst>
        </pc:picChg>
      </pc:sldChg>
      <pc:sldChg chg="delSp modSp">
        <pc:chgData name="Christine Bringefält" userId="MPKLZWreyaYvGZjK9VVyELyy2Dt8cyfpvuH9duKtxss=" providerId="None" clId="Web-{BFE6C06D-BA16-4AFA-92D9-8B922587A89F}" dt="2022-10-04T17:50:29.616" v="648"/>
        <pc:sldMkLst>
          <pc:docMk/>
          <pc:sldMk cId="2122539241" sldId="264"/>
        </pc:sldMkLst>
        <pc:spChg chg="mod">
          <ac:chgData name="Christine Bringefält" userId="MPKLZWreyaYvGZjK9VVyELyy2Dt8cyfpvuH9duKtxss=" providerId="None" clId="Web-{BFE6C06D-BA16-4AFA-92D9-8B922587A89F}" dt="2022-10-04T17:41:21.184" v="556" actId="20577"/>
          <ac:spMkLst>
            <pc:docMk/>
            <pc:sldMk cId="2122539241" sldId="264"/>
            <ac:spMk id="2" creationId="{648F2DAD-09BC-4E53-B3EE-80036ACC033F}"/>
          </ac:spMkLst>
        </pc:spChg>
        <pc:spChg chg="del">
          <ac:chgData name="Christine Bringefält" userId="MPKLZWreyaYvGZjK9VVyELyy2Dt8cyfpvuH9duKtxss=" providerId="None" clId="Web-{BFE6C06D-BA16-4AFA-92D9-8B922587A89F}" dt="2022-10-04T17:50:29.616" v="648"/>
          <ac:spMkLst>
            <pc:docMk/>
            <pc:sldMk cId="2122539241" sldId="264"/>
            <ac:spMk id="5" creationId="{2262604E-F416-45C2-A64D-344936146270}"/>
          </ac:spMkLst>
        </pc:spChg>
        <pc:picChg chg="del">
          <ac:chgData name="Christine Bringefält" userId="MPKLZWreyaYvGZjK9VVyELyy2Dt8cyfpvuH9duKtxss=" providerId="None" clId="Web-{BFE6C06D-BA16-4AFA-92D9-8B922587A89F}" dt="2022-10-04T17:46:58.728" v="623"/>
          <ac:picMkLst>
            <pc:docMk/>
            <pc:sldMk cId="2122539241" sldId="264"/>
            <ac:picMk id="28" creationId="{5E9D42A0-F721-094E-843F-E70E5AF0CF26}"/>
          </ac:picMkLst>
        </pc:picChg>
      </pc:sldChg>
      <pc:sldChg chg="delSp modSp">
        <pc:chgData name="Christine Bringefält" userId="MPKLZWreyaYvGZjK9VVyELyy2Dt8cyfpvuH9duKtxss=" providerId="None" clId="Web-{BFE6C06D-BA16-4AFA-92D9-8B922587A89F}" dt="2022-10-04T17:50:40.553" v="650"/>
        <pc:sldMkLst>
          <pc:docMk/>
          <pc:sldMk cId="671898697" sldId="276"/>
        </pc:sldMkLst>
        <pc:spChg chg="del">
          <ac:chgData name="Christine Bringefält" userId="MPKLZWreyaYvGZjK9VVyELyy2Dt8cyfpvuH9duKtxss=" providerId="None" clId="Web-{BFE6C06D-BA16-4AFA-92D9-8B922587A89F}" dt="2022-10-04T17:50:40.553" v="650"/>
          <ac:spMkLst>
            <pc:docMk/>
            <pc:sldMk cId="671898697" sldId="276"/>
            <ac:spMk id="5" creationId="{8219B368-B42D-42C9-8CFF-C1525C23EBDA}"/>
          </ac:spMkLst>
        </pc:spChg>
        <pc:spChg chg="mod">
          <ac:chgData name="Christine Bringefält" userId="MPKLZWreyaYvGZjK9VVyELyy2Dt8cyfpvuH9duKtxss=" providerId="None" clId="Web-{BFE6C06D-BA16-4AFA-92D9-8B922587A89F}" dt="2022-10-04T17:41:48.372" v="562" actId="20577"/>
          <ac:spMkLst>
            <pc:docMk/>
            <pc:sldMk cId="671898697" sldId="276"/>
            <ac:spMk id="6" creationId="{CF0A689A-ADE6-4CCC-8A2B-72A65D396B4F}"/>
          </ac:spMkLst>
        </pc:spChg>
        <pc:spChg chg="mod">
          <ac:chgData name="Christine Bringefält" userId="MPKLZWreyaYvGZjK9VVyELyy2Dt8cyfpvuH9duKtxss=" providerId="None" clId="Web-{BFE6C06D-BA16-4AFA-92D9-8B922587A89F}" dt="2022-10-04T17:41:44.637" v="560" actId="20577"/>
          <ac:spMkLst>
            <pc:docMk/>
            <pc:sldMk cId="671898697" sldId="276"/>
            <ac:spMk id="7" creationId="{7543D8BE-B4A0-47BA-80B9-E1885926934D}"/>
          </ac:spMkLst>
        </pc:spChg>
        <pc:picChg chg="mod">
          <ac:chgData name="Christine Bringefält" userId="MPKLZWreyaYvGZjK9VVyELyy2Dt8cyfpvuH9duKtxss=" providerId="None" clId="Web-{BFE6C06D-BA16-4AFA-92D9-8B922587A89F}" dt="2022-10-04T17:47:21.634" v="625" actId="1076"/>
          <ac:picMkLst>
            <pc:docMk/>
            <pc:sldMk cId="671898697" sldId="276"/>
            <ac:picMk id="10" creationId="{6F6976CF-BBDA-47CD-ACB8-128A8605ECD4}"/>
          </ac:picMkLst>
        </pc:picChg>
      </pc:sldChg>
      <pc:sldChg chg="delSp modSp">
        <pc:chgData name="Christine Bringefält" userId="MPKLZWreyaYvGZjK9VVyELyy2Dt8cyfpvuH9duKtxss=" providerId="None" clId="Web-{BFE6C06D-BA16-4AFA-92D9-8B922587A89F}" dt="2022-10-04T17:50:45.819" v="651"/>
        <pc:sldMkLst>
          <pc:docMk/>
          <pc:sldMk cId="1581363495" sldId="278"/>
        </pc:sldMkLst>
        <pc:spChg chg="mod">
          <ac:chgData name="Christine Bringefält" userId="MPKLZWreyaYvGZjK9VVyELyy2Dt8cyfpvuH9duKtxss=" providerId="None" clId="Web-{BFE6C06D-BA16-4AFA-92D9-8B922587A89F}" dt="2022-10-04T17:41:59.356" v="564" actId="20577"/>
          <ac:spMkLst>
            <pc:docMk/>
            <pc:sldMk cId="1581363495" sldId="278"/>
            <ac:spMk id="3" creationId="{BFDC8BC1-74F3-4B45-BB02-4EEAC257899C}"/>
          </ac:spMkLst>
        </pc:spChg>
        <pc:spChg chg="del">
          <ac:chgData name="Christine Bringefält" userId="MPKLZWreyaYvGZjK9VVyELyy2Dt8cyfpvuH9duKtxss=" providerId="None" clId="Web-{BFE6C06D-BA16-4AFA-92D9-8B922587A89F}" dt="2022-10-04T17:50:45.819" v="651"/>
          <ac:spMkLst>
            <pc:docMk/>
            <pc:sldMk cId="1581363495" sldId="278"/>
            <ac:spMk id="6" creationId="{39412689-84A4-4618-8A56-056B7B0E5C81}"/>
          </ac:spMkLst>
        </pc:spChg>
        <pc:picChg chg="mod">
          <ac:chgData name="Christine Bringefält" userId="MPKLZWreyaYvGZjK9VVyELyy2Dt8cyfpvuH9duKtxss=" providerId="None" clId="Web-{BFE6C06D-BA16-4AFA-92D9-8B922587A89F}" dt="2022-10-04T17:40:06.060" v="543" actId="1076"/>
          <ac:picMkLst>
            <pc:docMk/>
            <pc:sldMk cId="1581363495" sldId="278"/>
            <ac:picMk id="8" creationId="{91F4B9AD-5EE3-461A-B3C8-9430AB80F5E7}"/>
          </ac:picMkLst>
        </pc:picChg>
      </pc:sldChg>
      <pc:sldChg chg="delSp modSp">
        <pc:chgData name="Christine Bringefält" userId="MPKLZWreyaYvGZjK9VVyELyy2Dt8cyfpvuH9duKtxss=" providerId="None" clId="Web-{BFE6C06D-BA16-4AFA-92D9-8B922587A89F}" dt="2022-10-04T17:50:35.835" v="649"/>
        <pc:sldMkLst>
          <pc:docMk/>
          <pc:sldMk cId="2535352683" sldId="281"/>
        </pc:sldMkLst>
        <pc:spChg chg="mod">
          <ac:chgData name="Christine Bringefält" userId="MPKLZWreyaYvGZjK9VVyELyy2Dt8cyfpvuH9duKtxss=" providerId="None" clId="Web-{BFE6C06D-BA16-4AFA-92D9-8B922587A89F}" dt="2022-10-04T17:43:20.230" v="573" actId="20577"/>
          <ac:spMkLst>
            <pc:docMk/>
            <pc:sldMk cId="2535352683" sldId="281"/>
            <ac:spMk id="18" creationId="{2FC93AFE-FE77-E6C8-2C00-DBFE0ACAD62D}"/>
          </ac:spMkLst>
        </pc:spChg>
        <pc:spChg chg="del">
          <ac:chgData name="Christine Bringefält" userId="MPKLZWreyaYvGZjK9VVyELyy2Dt8cyfpvuH9duKtxss=" providerId="None" clId="Web-{BFE6C06D-BA16-4AFA-92D9-8B922587A89F}" dt="2022-10-04T17:50:35.835" v="649"/>
          <ac:spMkLst>
            <pc:docMk/>
            <pc:sldMk cId="2535352683" sldId="281"/>
            <ac:spMk id="21" creationId="{8744DE4F-E48D-D650-E5AC-11DA6A173CD1}"/>
          </ac:spMkLst>
        </pc:spChg>
      </pc:sldChg>
      <pc:sldChg chg="addSp delSp modSp mod modClrScheme chgLayout">
        <pc:chgData name="Christine Bringefält" userId="MPKLZWreyaYvGZjK9VVyELyy2Dt8cyfpvuH9duKtxss=" providerId="None" clId="Web-{BFE6C06D-BA16-4AFA-92D9-8B922587A89F}" dt="2022-10-04T17:48:32.992" v="637" actId="20577"/>
        <pc:sldMkLst>
          <pc:docMk/>
          <pc:sldMk cId="2538085083" sldId="287"/>
        </pc:sldMkLst>
        <pc:spChg chg="add del mod ord">
          <ac:chgData name="Christine Bringefält" userId="MPKLZWreyaYvGZjK9VVyELyy2Dt8cyfpvuH9duKtxss=" providerId="None" clId="Web-{BFE6C06D-BA16-4AFA-92D9-8B922587A89F}" dt="2022-10-04T17:34:18.672" v="456"/>
          <ac:spMkLst>
            <pc:docMk/>
            <pc:sldMk cId="2538085083" sldId="287"/>
            <ac:spMk id="2" creationId="{331DF835-B875-068C-7143-5DA4DB1BA978}"/>
          </ac:spMkLst>
        </pc:spChg>
        <pc:spChg chg="del">
          <ac:chgData name="Christine Bringefält" userId="MPKLZWreyaYvGZjK9VVyELyy2Dt8cyfpvuH9duKtxss=" providerId="None" clId="Web-{BFE6C06D-BA16-4AFA-92D9-8B922587A89F}" dt="2022-10-04T17:25:30.568" v="111"/>
          <ac:spMkLst>
            <pc:docMk/>
            <pc:sldMk cId="2538085083" sldId="287"/>
            <ac:spMk id="3" creationId="{E1273214-E2F4-75C6-6011-7781E845C9DB}"/>
          </ac:spMkLst>
        </pc:spChg>
        <pc:spChg chg="add mod">
          <ac:chgData name="Christine Bringefält" userId="MPKLZWreyaYvGZjK9VVyELyy2Dt8cyfpvuH9duKtxss=" providerId="None" clId="Web-{BFE6C06D-BA16-4AFA-92D9-8B922587A89F}" dt="2022-10-04T17:48:23.289" v="636" actId="20577"/>
          <ac:spMkLst>
            <pc:docMk/>
            <pc:sldMk cId="2538085083" sldId="287"/>
            <ac:spMk id="5" creationId="{A6E5CC67-09EB-B21C-7128-415FA2C42982}"/>
          </ac:spMkLst>
        </pc:spChg>
        <pc:spChg chg="mod ord">
          <ac:chgData name="Christine Bringefält" userId="MPKLZWreyaYvGZjK9VVyELyy2Dt8cyfpvuH9duKtxss=" providerId="None" clId="Web-{BFE6C06D-BA16-4AFA-92D9-8B922587A89F}" dt="2022-10-04T17:30:04.206" v="315"/>
          <ac:spMkLst>
            <pc:docMk/>
            <pc:sldMk cId="2538085083" sldId="287"/>
            <ac:spMk id="147" creationId="{00000000-0000-0000-0000-000000000000}"/>
          </ac:spMkLst>
        </pc:spChg>
        <pc:spChg chg="mod ord">
          <ac:chgData name="Christine Bringefält" userId="MPKLZWreyaYvGZjK9VVyELyy2Dt8cyfpvuH9duKtxss=" providerId="None" clId="Web-{BFE6C06D-BA16-4AFA-92D9-8B922587A89F}" dt="2022-10-04T17:48:32.992" v="637" actId="20577"/>
          <ac:spMkLst>
            <pc:docMk/>
            <pc:sldMk cId="2538085083" sldId="287"/>
            <ac:spMk id="148" creationId="{00000000-0000-0000-0000-000000000000}"/>
          </ac:spMkLst>
        </pc:spChg>
      </pc:sldChg>
      <pc:sldChg chg="modSp">
        <pc:chgData name="Christine Bringefält" userId="MPKLZWreyaYvGZjK9VVyELyy2Dt8cyfpvuH9duKtxss=" providerId="None" clId="Web-{BFE6C06D-BA16-4AFA-92D9-8B922587A89F}" dt="2022-10-04T17:42:30.793" v="569" actId="20577"/>
        <pc:sldMkLst>
          <pc:docMk/>
          <pc:sldMk cId="177482088" sldId="288"/>
        </pc:sldMkLst>
        <pc:spChg chg="mod">
          <ac:chgData name="Christine Bringefält" userId="MPKLZWreyaYvGZjK9VVyELyy2Dt8cyfpvuH9duKtxss=" providerId="None" clId="Web-{BFE6C06D-BA16-4AFA-92D9-8B922587A89F}" dt="2022-10-04T17:42:30.793" v="569" actId="20577"/>
          <ac:spMkLst>
            <pc:docMk/>
            <pc:sldMk cId="177482088" sldId="288"/>
            <ac:spMk id="140" creationId="{00000000-0000-0000-0000-000000000000}"/>
          </ac:spMkLst>
        </pc:spChg>
      </pc:sldChg>
      <pc:sldChg chg="modSp del ord">
        <pc:chgData name="Christine Bringefält" userId="MPKLZWreyaYvGZjK9VVyELyy2Dt8cyfpvuH9duKtxss=" providerId="None" clId="Web-{BFE6C06D-BA16-4AFA-92D9-8B922587A89F}" dt="2022-10-04T17:45:11.322" v="594"/>
        <pc:sldMkLst>
          <pc:docMk/>
          <pc:sldMk cId="515764671" sldId="290"/>
        </pc:sldMkLst>
        <pc:spChg chg="mod">
          <ac:chgData name="Christine Bringefält" userId="MPKLZWreyaYvGZjK9VVyELyy2Dt8cyfpvuH9duKtxss=" providerId="None" clId="Web-{BFE6C06D-BA16-4AFA-92D9-8B922587A89F}" dt="2022-10-04T17:43:46.964" v="577" actId="20577"/>
          <ac:spMkLst>
            <pc:docMk/>
            <pc:sldMk cId="515764671" sldId="290"/>
            <ac:spMk id="139" creationId="{00000000-0000-0000-0000-000000000000}"/>
          </ac:spMkLst>
        </pc:spChg>
        <pc:picChg chg="mod">
          <ac:chgData name="Christine Bringefält" userId="MPKLZWreyaYvGZjK9VVyELyy2Dt8cyfpvuH9duKtxss=" providerId="None" clId="Web-{BFE6C06D-BA16-4AFA-92D9-8B922587A89F}" dt="2022-10-04T17:43:48.980" v="578" actId="1076"/>
          <ac:picMkLst>
            <pc:docMk/>
            <pc:sldMk cId="515764671" sldId="290"/>
            <ac:picMk id="2" creationId="{2C128CC9-9C1B-0E82-3340-0214DDFF77A8}"/>
          </ac:picMkLst>
        </pc:picChg>
      </pc:sldChg>
      <pc:sldChg chg="delSp modSp">
        <pc:chgData name="Christine Bringefält" userId="MPKLZWreyaYvGZjK9VVyELyy2Dt8cyfpvuH9duKtxss=" providerId="None" clId="Web-{BFE6C06D-BA16-4AFA-92D9-8B922587A89F}" dt="2022-10-04T17:45:44.666" v="611" actId="20577"/>
        <pc:sldMkLst>
          <pc:docMk/>
          <pc:sldMk cId="2637274268" sldId="291"/>
        </pc:sldMkLst>
        <pc:spChg chg="del mod">
          <ac:chgData name="Christine Bringefält" userId="MPKLZWreyaYvGZjK9VVyELyy2Dt8cyfpvuH9duKtxss=" providerId="None" clId="Web-{BFE6C06D-BA16-4AFA-92D9-8B922587A89F}" dt="2022-10-04T17:45:39.432" v="599"/>
          <ac:spMkLst>
            <pc:docMk/>
            <pc:sldMk cId="2637274268" sldId="291"/>
            <ac:spMk id="3" creationId="{E291A8B6-0FD1-EE2A-9C5A-184B0AF098B6}"/>
          </ac:spMkLst>
        </pc:spChg>
        <pc:spChg chg="mod">
          <ac:chgData name="Christine Bringefält" userId="MPKLZWreyaYvGZjK9VVyELyy2Dt8cyfpvuH9duKtxss=" providerId="None" clId="Web-{BFE6C06D-BA16-4AFA-92D9-8B922587A89F}" dt="2022-10-04T17:45:44.666" v="611" actId="20577"/>
          <ac:spMkLst>
            <pc:docMk/>
            <pc:sldMk cId="2637274268" sldId="291"/>
            <ac:spMk id="140" creationId="{00000000-0000-0000-0000-000000000000}"/>
          </ac:spMkLst>
        </pc:spChg>
      </pc:sldChg>
      <pc:sldChg chg="addSp delSp modSp add ord replId">
        <pc:chgData name="Christine Bringefält" userId="MPKLZWreyaYvGZjK9VVyELyy2Dt8cyfpvuH9duKtxss=" providerId="None" clId="Web-{BFE6C06D-BA16-4AFA-92D9-8B922587A89F}" dt="2022-10-04T17:50:13.366" v="647"/>
        <pc:sldMkLst>
          <pc:docMk/>
          <pc:sldMk cId="874613947" sldId="292"/>
        </pc:sldMkLst>
        <pc:spChg chg="add del mod">
          <ac:chgData name="Christine Bringefält" userId="MPKLZWreyaYvGZjK9VVyELyy2Dt8cyfpvuH9duKtxss=" providerId="None" clId="Web-{BFE6C06D-BA16-4AFA-92D9-8B922587A89F}" dt="2022-10-04T17:50:13.366" v="647"/>
          <ac:spMkLst>
            <pc:docMk/>
            <pc:sldMk cId="874613947" sldId="292"/>
            <ac:spMk id="4" creationId="{C4FA44D8-FF0C-3442-C02C-7A34BF21BA4A}"/>
          </ac:spMkLst>
        </pc:spChg>
        <pc:spChg chg="mod">
          <ac:chgData name="Christine Bringefält" userId="MPKLZWreyaYvGZjK9VVyELyy2Dt8cyfpvuH9duKtxss=" providerId="None" clId="Web-{BFE6C06D-BA16-4AFA-92D9-8B922587A89F}" dt="2022-10-04T17:48:44.195" v="638" actId="1076"/>
          <ac:spMkLst>
            <pc:docMk/>
            <pc:sldMk cId="874613947" sldId="292"/>
            <ac:spMk id="18" creationId="{2FC93AFE-FE77-E6C8-2C00-DBFE0ACAD62D}"/>
          </ac:spMkLst>
        </pc:spChg>
        <pc:spChg chg="del">
          <ac:chgData name="Christine Bringefält" userId="MPKLZWreyaYvGZjK9VVyELyy2Dt8cyfpvuH9duKtxss=" providerId="None" clId="Web-{BFE6C06D-BA16-4AFA-92D9-8B922587A89F}" dt="2022-10-04T17:49:46.898" v="644"/>
          <ac:spMkLst>
            <pc:docMk/>
            <pc:sldMk cId="874613947" sldId="292"/>
            <ac:spMk id="21" creationId="{8744DE4F-E48D-D650-E5AC-11DA6A173CD1}"/>
          </ac:spMkLst>
        </pc:spChg>
        <pc:graphicFrameChg chg="del mod modGraphic">
          <ac:chgData name="Christine Bringefält" userId="MPKLZWreyaYvGZjK9VVyELyy2Dt8cyfpvuH9duKtxss=" providerId="None" clId="Web-{BFE6C06D-BA16-4AFA-92D9-8B922587A89F}" dt="2022-10-04T17:44:43.260" v="590"/>
          <ac:graphicFrameMkLst>
            <pc:docMk/>
            <pc:sldMk cId="874613947" sldId="292"/>
            <ac:graphicFrameMk id="5" creationId="{58EB7C94-C69A-57B7-6A8F-655DD75EAD4A}"/>
          </ac:graphicFrameMkLst>
        </pc:graphicFrameChg>
        <pc:picChg chg="add mod">
          <ac:chgData name="Christine Bringefält" userId="MPKLZWreyaYvGZjK9VVyELyy2Dt8cyfpvuH9duKtxss=" providerId="None" clId="Web-{BFE6C06D-BA16-4AFA-92D9-8B922587A89F}" dt="2022-10-04T17:49:08.554" v="642" actId="1076"/>
          <ac:picMkLst>
            <pc:docMk/>
            <pc:sldMk cId="874613947" sldId="292"/>
            <ac:picMk id="3" creationId="{910D3532-691E-776B-DC9D-6C44268FB52A}"/>
          </ac:picMkLst>
        </pc:picChg>
      </pc:sldChg>
    </pc:docChg>
  </pc:docChgLst>
  <pc:docChgLst>
    <pc:chgData name="Christine Bringefält" userId="MPKLZWreyaYvGZjK9VVyELyy2Dt8cyfpvuH9duKtxss=" providerId="None" clId="Web-{5AF98D39-E713-4FB8-BB7B-C1480DE0B7CC}"/>
    <pc:docChg chg="addSld delSld modSld sldOrd addMainMaster modMainMaster">
      <pc:chgData name="Christine Bringefält" userId="MPKLZWreyaYvGZjK9VVyELyy2Dt8cyfpvuH9duKtxss=" providerId="None" clId="Web-{5AF98D39-E713-4FB8-BB7B-C1480DE0B7CC}" dt="2022-09-21T16:10:47.803" v="1196" actId="20577"/>
      <pc:docMkLst>
        <pc:docMk/>
      </pc:docMkLst>
      <pc:sldChg chg="modSp">
        <pc:chgData name="Christine Bringefält" userId="MPKLZWreyaYvGZjK9VVyELyy2Dt8cyfpvuH9duKtxss=" providerId="None" clId="Web-{5AF98D39-E713-4FB8-BB7B-C1480DE0B7CC}" dt="2022-09-21T15:28:18.418" v="1" actId="20577"/>
        <pc:sldMkLst>
          <pc:docMk/>
          <pc:sldMk cId="992262848" sldId="256"/>
        </pc:sldMkLst>
        <pc:spChg chg="mod">
          <ac:chgData name="Christine Bringefält" userId="MPKLZWreyaYvGZjK9VVyELyy2Dt8cyfpvuH9duKtxss=" providerId="None" clId="Web-{5AF98D39-E713-4FB8-BB7B-C1480DE0B7CC}" dt="2022-09-21T15:28:18.418" v="1" actId="20577"/>
          <ac:spMkLst>
            <pc:docMk/>
            <pc:sldMk cId="992262848" sldId="256"/>
            <ac:spMk id="2" creationId="{7136ADA7-71A1-44A8-81BF-1B6CACFB7577}"/>
          </ac:spMkLst>
        </pc:spChg>
      </pc:sldChg>
      <pc:sldChg chg="del">
        <pc:chgData name="Christine Bringefält" userId="MPKLZWreyaYvGZjK9VVyELyy2Dt8cyfpvuH9duKtxss=" providerId="None" clId="Web-{5AF98D39-E713-4FB8-BB7B-C1480DE0B7CC}" dt="2022-09-21T15:42:44.396" v="248"/>
        <pc:sldMkLst>
          <pc:docMk/>
          <pc:sldMk cId="4036697427" sldId="258"/>
        </pc:sldMkLst>
      </pc:sldChg>
      <pc:sldChg chg="del">
        <pc:chgData name="Christine Bringefält" userId="MPKLZWreyaYvGZjK9VVyELyy2Dt8cyfpvuH9duKtxss=" providerId="None" clId="Web-{5AF98D39-E713-4FB8-BB7B-C1480DE0B7CC}" dt="2022-09-21T15:45:25.522" v="388"/>
        <pc:sldMkLst>
          <pc:docMk/>
          <pc:sldMk cId="2171260403" sldId="260"/>
        </pc:sldMkLst>
      </pc:sldChg>
      <pc:sldChg chg="modSp">
        <pc:chgData name="Christine Bringefält" userId="MPKLZWreyaYvGZjK9VVyELyy2Dt8cyfpvuH9duKtxss=" providerId="None" clId="Web-{5AF98D39-E713-4FB8-BB7B-C1480DE0B7CC}" dt="2022-09-21T15:29:29.106" v="8" actId="20577"/>
        <pc:sldMkLst>
          <pc:docMk/>
          <pc:sldMk cId="2122539241" sldId="264"/>
        </pc:sldMkLst>
        <pc:spChg chg="mod">
          <ac:chgData name="Christine Bringefält" userId="MPKLZWreyaYvGZjK9VVyELyy2Dt8cyfpvuH9duKtxss=" providerId="None" clId="Web-{5AF98D39-E713-4FB8-BB7B-C1480DE0B7CC}" dt="2022-09-21T15:29:29.106" v="8" actId="20577"/>
          <ac:spMkLst>
            <pc:docMk/>
            <pc:sldMk cId="2122539241" sldId="264"/>
            <ac:spMk id="2" creationId="{648F2DAD-09BC-4E53-B3EE-80036ACC033F}"/>
          </ac:spMkLst>
        </pc:spChg>
        <pc:graphicFrameChg chg="mod modGraphic">
          <ac:chgData name="Christine Bringefält" userId="MPKLZWreyaYvGZjK9VVyELyy2Dt8cyfpvuH9duKtxss=" providerId="None" clId="Web-{5AF98D39-E713-4FB8-BB7B-C1480DE0B7CC}" dt="2022-09-21T15:28:51.887" v="3"/>
          <ac:graphicFrameMkLst>
            <pc:docMk/>
            <pc:sldMk cId="2122539241" sldId="264"/>
            <ac:graphicFrameMk id="15" creationId="{D79CF2BB-60E1-66BA-6FDC-5A41AFF675ED}"/>
          </ac:graphicFrameMkLst>
        </pc:graphicFrameChg>
        <pc:picChg chg="mod">
          <ac:chgData name="Christine Bringefält" userId="MPKLZWreyaYvGZjK9VVyELyy2Dt8cyfpvuH9duKtxss=" providerId="None" clId="Web-{5AF98D39-E713-4FB8-BB7B-C1480DE0B7CC}" dt="2022-09-21T15:29:04.872" v="5" actId="1076"/>
          <ac:picMkLst>
            <pc:docMk/>
            <pc:sldMk cId="2122539241" sldId="264"/>
            <ac:picMk id="28" creationId="{5E9D42A0-F721-094E-843F-E70E5AF0CF26}"/>
          </ac:picMkLst>
        </pc:picChg>
      </pc:sldChg>
      <pc:sldChg chg="modSp">
        <pc:chgData name="Christine Bringefält" userId="MPKLZWreyaYvGZjK9VVyELyy2Dt8cyfpvuH9duKtxss=" providerId="None" clId="Web-{5AF98D39-E713-4FB8-BB7B-C1480DE0B7CC}" dt="2022-09-21T15:57:08.686" v="867" actId="20577"/>
        <pc:sldMkLst>
          <pc:docMk/>
          <pc:sldMk cId="671898697" sldId="276"/>
        </pc:sldMkLst>
        <pc:spChg chg="mod">
          <ac:chgData name="Christine Bringefält" userId="MPKLZWreyaYvGZjK9VVyELyy2Dt8cyfpvuH9duKtxss=" providerId="None" clId="Web-{5AF98D39-E713-4FB8-BB7B-C1480DE0B7CC}" dt="2022-09-21T15:57:08.686" v="867" actId="20577"/>
          <ac:spMkLst>
            <pc:docMk/>
            <pc:sldMk cId="671898697" sldId="276"/>
            <ac:spMk id="6" creationId="{CF0A689A-ADE6-4CCC-8A2B-72A65D396B4F}"/>
          </ac:spMkLst>
        </pc:spChg>
      </pc:sldChg>
      <pc:sldChg chg="modSp add ord">
        <pc:chgData name="Christine Bringefält" userId="MPKLZWreyaYvGZjK9VVyELyy2Dt8cyfpvuH9duKtxss=" providerId="None" clId="Web-{5AF98D39-E713-4FB8-BB7B-C1480DE0B7CC}" dt="2022-09-21T15:30:52.967" v="24"/>
        <pc:sldMkLst>
          <pc:docMk/>
          <pc:sldMk cId="257546074" sldId="282"/>
        </pc:sldMkLst>
        <pc:spChg chg="mod">
          <ac:chgData name="Christine Bringefält" userId="MPKLZWreyaYvGZjK9VVyELyy2Dt8cyfpvuH9duKtxss=" providerId="None" clId="Web-{5AF98D39-E713-4FB8-BB7B-C1480DE0B7CC}" dt="2022-09-21T15:30:06.122" v="11" actId="20577"/>
          <ac:spMkLst>
            <pc:docMk/>
            <pc:sldMk cId="257546074" sldId="282"/>
            <ac:spMk id="95" creationId="{00000000-0000-0000-0000-000000000000}"/>
          </ac:spMkLst>
        </pc:spChg>
        <pc:spChg chg="mod">
          <ac:chgData name="Christine Bringefält" userId="MPKLZWreyaYvGZjK9VVyELyy2Dt8cyfpvuH9duKtxss=" providerId="None" clId="Web-{5AF98D39-E713-4FB8-BB7B-C1480DE0B7CC}" dt="2022-09-21T15:30:25.732" v="23" actId="20577"/>
          <ac:spMkLst>
            <pc:docMk/>
            <pc:sldMk cId="257546074" sldId="282"/>
            <ac:spMk id="96" creationId="{00000000-0000-0000-0000-000000000000}"/>
          </ac:spMkLst>
        </pc:spChg>
      </pc:sldChg>
      <pc:sldChg chg="modSp add ord">
        <pc:chgData name="Christine Bringefält" userId="MPKLZWreyaYvGZjK9VVyELyy2Dt8cyfpvuH9duKtxss=" providerId="None" clId="Web-{5AF98D39-E713-4FB8-BB7B-C1480DE0B7CC}" dt="2022-09-21T15:42:40.521" v="247" actId="20577"/>
        <pc:sldMkLst>
          <pc:docMk/>
          <pc:sldMk cId="2199594748" sldId="283"/>
        </pc:sldMkLst>
        <pc:spChg chg="mod">
          <ac:chgData name="Christine Bringefält" userId="MPKLZWreyaYvGZjK9VVyELyy2Dt8cyfpvuH9duKtxss=" providerId="None" clId="Web-{5AF98D39-E713-4FB8-BB7B-C1480DE0B7CC}" dt="2022-09-21T15:31:32.826" v="28" actId="20577"/>
          <ac:spMkLst>
            <pc:docMk/>
            <pc:sldMk cId="2199594748" sldId="283"/>
            <ac:spMk id="103" creationId="{00000000-0000-0000-0000-000000000000}"/>
          </ac:spMkLst>
        </pc:spChg>
        <pc:spChg chg="mod">
          <ac:chgData name="Christine Bringefält" userId="MPKLZWreyaYvGZjK9VVyELyy2Dt8cyfpvuH9duKtxss=" providerId="None" clId="Web-{5AF98D39-E713-4FB8-BB7B-C1480DE0B7CC}" dt="2022-09-21T15:42:40.521" v="247" actId="20577"/>
          <ac:spMkLst>
            <pc:docMk/>
            <pc:sldMk cId="2199594748" sldId="283"/>
            <ac:spMk id="104" creationId="{00000000-0000-0000-0000-000000000000}"/>
          </ac:spMkLst>
        </pc:spChg>
      </pc:sldChg>
      <pc:sldChg chg="modSp add replId">
        <pc:chgData name="Christine Bringefält" userId="MPKLZWreyaYvGZjK9VVyELyy2Dt8cyfpvuH9duKtxss=" providerId="None" clId="Web-{5AF98D39-E713-4FB8-BB7B-C1480DE0B7CC}" dt="2022-09-21T15:53:43.949" v="772" actId="1076"/>
        <pc:sldMkLst>
          <pc:docMk/>
          <pc:sldMk cId="1010041355" sldId="284"/>
        </pc:sldMkLst>
        <pc:spChg chg="mod">
          <ac:chgData name="Christine Bringefält" userId="MPKLZWreyaYvGZjK9VVyELyy2Dt8cyfpvuH9duKtxss=" providerId="None" clId="Web-{5AF98D39-E713-4FB8-BB7B-C1480DE0B7CC}" dt="2022-09-21T15:53:43.949" v="772" actId="1076"/>
          <ac:spMkLst>
            <pc:docMk/>
            <pc:sldMk cId="1010041355" sldId="284"/>
            <ac:spMk id="104" creationId="{00000000-0000-0000-0000-000000000000}"/>
          </ac:spMkLst>
        </pc:spChg>
      </pc:sldChg>
      <pc:sldChg chg="addSp delSp modSp add del mod ord modClrScheme chgLayout">
        <pc:chgData name="Christine Bringefält" userId="MPKLZWreyaYvGZjK9VVyELyy2Dt8cyfpvuH9duKtxss=" providerId="None" clId="Web-{5AF98D39-E713-4FB8-BB7B-C1480DE0B7CC}" dt="2022-09-21T16:05:23.972" v="993"/>
        <pc:sldMkLst>
          <pc:docMk/>
          <pc:sldMk cId="1718558110" sldId="285"/>
        </pc:sldMkLst>
        <pc:spChg chg="add del mod">
          <ac:chgData name="Christine Bringefält" userId="MPKLZWreyaYvGZjK9VVyELyy2Dt8cyfpvuH9duKtxss=" providerId="None" clId="Web-{5AF98D39-E713-4FB8-BB7B-C1480DE0B7CC}" dt="2022-09-21T15:58:51.937" v="929"/>
          <ac:spMkLst>
            <pc:docMk/>
            <pc:sldMk cId="1718558110" sldId="285"/>
            <ac:spMk id="2" creationId="{8FFB6724-6B63-2602-7614-D5A81313B2A9}"/>
          </ac:spMkLst>
        </pc:spChg>
        <pc:spChg chg="add del mod">
          <ac:chgData name="Christine Bringefält" userId="MPKLZWreyaYvGZjK9VVyELyy2Dt8cyfpvuH9duKtxss=" providerId="None" clId="Web-{5AF98D39-E713-4FB8-BB7B-C1480DE0B7CC}" dt="2022-09-21T15:59:18.546" v="934"/>
          <ac:spMkLst>
            <pc:docMk/>
            <pc:sldMk cId="1718558110" sldId="285"/>
            <ac:spMk id="3" creationId="{B610DC16-1DCA-EA39-8D61-6111C1EE14D4}"/>
          </ac:spMkLst>
        </pc:spChg>
        <pc:spChg chg="add mod ord">
          <ac:chgData name="Christine Bringefält" userId="MPKLZWreyaYvGZjK9VVyELyy2Dt8cyfpvuH9duKtxss=" providerId="None" clId="Web-{5AF98D39-E713-4FB8-BB7B-C1480DE0B7CC}" dt="2022-09-21T16:05:23.191" v="992" actId="20577"/>
          <ac:spMkLst>
            <pc:docMk/>
            <pc:sldMk cId="1718558110" sldId="285"/>
            <ac:spMk id="4" creationId="{679E97D7-21C0-A378-6FBF-1E2ADF7FF90B}"/>
          </ac:spMkLst>
        </pc:spChg>
        <pc:spChg chg="mod ord">
          <ac:chgData name="Christine Bringefält" userId="MPKLZWreyaYvGZjK9VVyELyy2Dt8cyfpvuH9duKtxss=" providerId="None" clId="Web-{5AF98D39-E713-4FB8-BB7B-C1480DE0B7CC}" dt="2022-09-21T16:03:06.564" v="977" actId="20577"/>
          <ac:spMkLst>
            <pc:docMk/>
            <pc:sldMk cId="1718558110" sldId="285"/>
            <ac:spMk id="123" creationId="{00000000-0000-0000-0000-000000000000}"/>
          </ac:spMkLst>
        </pc:spChg>
        <pc:picChg chg="del">
          <ac:chgData name="Christine Bringefält" userId="MPKLZWreyaYvGZjK9VVyELyy2Dt8cyfpvuH9duKtxss=" providerId="None" clId="Web-{5AF98D39-E713-4FB8-BB7B-C1480DE0B7CC}" dt="2022-09-21T15:57:24.639" v="868"/>
          <ac:picMkLst>
            <pc:docMk/>
            <pc:sldMk cId="1718558110" sldId="285"/>
            <ac:picMk id="125" creationId="{00000000-0000-0000-0000-000000000000}"/>
          </ac:picMkLst>
        </pc:picChg>
      </pc:sldChg>
      <pc:sldChg chg="add replId">
        <pc:chgData name="Christine Bringefält" userId="MPKLZWreyaYvGZjK9VVyELyy2Dt8cyfpvuH9duKtxss=" providerId="None" clId="Web-{5AF98D39-E713-4FB8-BB7B-C1480DE0B7CC}" dt="2022-09-21T15:58:23.327" v="923"/>
        <pc:sldMkLst>
          <pc:docMk/>
          <pc:sldMk cId="3530968293" sldId="286"/>
        </pc:sldMkLst>
      </pc:sldChg>
      <pc:sldChg chg="delSp add del replId">
        <pc:chgData name="Christine Bringefält" userId="MPKLZWreyaYvGZjK9VVyELyy2Dt8cyfpvuH9duKtxss=" providerId="None" clId="Web-{5AF98D39-E713-4FB8-BB7B-C1480DE0B7CC}" dt="2022-09-21T16:05:26.050" v="994"/>
        <pc:sldMkLst>
          <pc:docMk/>
          <pc:sldMk cId="711772864" sldId="287"/>
        </pc:sldMkLst>
        <pc:spChg chg="del">
          <ac:chgData name="Christine Bringefält" userId="MPKLZWreyaYvGZjK9VVyELyy2Dt8cyfpvuH9duKtxss=" providerId="None" clId="Web-{5AF98D39-E713-4FB8-BB7B-C1480DE0B7CC}" dt="2022-09-21T16:02:35.298" v="976"/>
          <ac:spMkLst>
            <pc:docMk/>
            <pc:sldMk cId="711772864" sldId="287"/>
            <ac:spMk id="2" creationId="{8FFB6724-6B63-2602-7614-D5A81313B2A9}"/>
          </ac:spMkLst>
        </pc:spChg>
      </pc:sldChg>
      <pc:sldChg chg="modSp add">
        <pc:chgData name="Christine Bringefält" userId="MPKLZWreyaYvGZjK9VVyELyy2Dt8cyfpvuH9duKtxss=" providerId="None" clId="Web-{5AF98D39-E713-4FB8-BB7B-C1480DE0B7CC}" dt="2022-09-21T16:09:39.146" v="1176" actId="20577"/>
        <pc:sldMkLst>
          <pc:docMk/>
          <pc:sldMk cId="2538085083" sldId="287"/>
        </pc:sldMkLst>
        <pc:spChg chg="mod">
          <ac:chgData name="Christine Bringefält" userId="MPKLZWreyaYvGZjK9VVyELyy2Dt8cyfpvuH9duKtxss=" providerId="None" clId="Web-{5AF98D39-E713-4FB8-BB7B-C1480DE0B7CC}" dt="2022-09-21T16:09:39.146" v="1176" actId="20577"/>
          <ac:spMkLst>
            <pc:docMk/>
            <pc:sldMk cId="2538085083" sldId="287"/>
            <ac:spMk id="148" creationId="{00000000-0000-0000-0000-000000000000}"/>
          </ac:spMkLst>
        </pc:spChg>
      </pc:sldChg>
      <pc:sldChg chg="modSp add">
        <pc:chgData name="Christine Bringefält" userId="MPKLZWreyaYvGZjK9VVyELyy2Dt8cyfpvuH9duKtxss=" providerId="None" clId="Web-{5AF98D39-E713-4FB8-BB7B-C1480DE0B7CC}" dt="2022-09-21T16:09:55.381" v="1181" actId="20577"/>
        <pc:sldMkLst>
          <pc:docMk/>
          <pc:sldMk cId="177482088" sldId="288"/>
        </pc:sldMkLst>
        <pc:spChg chg="mod">
          <ac:chgData name="Christine Bringefält" userId="MPKLZWreyaYvGZjK9VVyELyy2Dt8cyfpvuH9duKtxss=" providerId="None" clId="Web-{5AF98D39-E713-4FB8-BB7B-C1480DE0B7CC}" dt="2022-09-21T16:05:51.628" v="999" actId="20577"/>
          <ac:spMkLst>
            <pc:docMk/>
            <pc:sldMk cId="177482088" sldId="288"/>
            <ac:spMk id="139" creationId="{00000000-0000-0000-0000-000000000000}"/>
          </ac:spMkLst>
        </pc:spChg>
        <pc:spChg chg="mod">
          <ac:chgData name="Christine Bringefält" userId="MPKLZWreyaYvGZjK9VVyELyy2Dt8cyfpvuH9duKtxss=" providerId="None" clId="Web-{5AF98D39-E713-4FB8-BB7B-C1480DE0B7CC}" dt="2022-09-21T16:09:55.381" v="1181" actId="20577"/>
          <ac:spMkLst>
            <pc:docMk/>
            <pc:sldMk cId="177482088" sldId="288"/>
            <ac:spMk id="140" creationId="{00000000-0000-0000-0000-000000000000}"/>
          </ac:spMkLst>
        </pc:spChg>
      </pc:sldChg>
      <pc:sldChg chg="modSp add replId">
        <pc:chgData name="Christine Bringefält" userId="MPKLZWreyaYvGZjK9VVyELyy2Dt8cyfpvuH9duKtxss=" providerId="None" clId="Web-{5AF98D39-E713-4FB8-BB7B-C1480DE0B7CC}" dt="2022-09-21T16:10:47.803" v="1196" actId="20577"/>
        <pc:sldMkLst>
          <pc:docMk/>
          <pc:sldMk cId="2800551052" sldId="289"/>
        </pc:sldMkLst>
        <pc:spChg chg="mod">
          <ac:chgData name="Christine Bringefält" userId="MPKLZWreyaYvGZjK9VVyELyy2Dt8cyfpvuH9duKtxss=" providerId="None" clId="Web-{5AF98D39-E713-4FB8-BB7B-C1480DE0B7CC}" dt="2022-09-21T16:10:47.803" v="1196" actId="20577"/>
          <ac:spMkLst>
            <pc:docMk/>
            <pc:sldMk cId="2800551052" sldId="289"/>
            <ac:spMk id="147" creationId="{00000000-0000-0000-0000-000000000000}"/>
          </ac:spMkLst>
        </pc:spChg>
        <pc:spChg chg="mod">
          <ac:chgData name="Christine Bringefält" userId="MPKLZWreyaYvGZjK9VVyELyy2Dt8cyfpvuH9duKtxss=" providerId="None" clId="Web-{5AF98D39-E713-4FB8-BB7B-C1480DE0B7CC}" dt="2022-09-21T16:10:16.303" v="1183" actId="20577"/>
          <ac:spMkLst>
            <pc:docMk/>
            <pc:sldMk cId="2800551052" sldId="289"/>
            <ac:spMk id="148" creationId="{00000000-0000-0000-0000-000000000000}"/>
          </ac:spMkLst>
        </pc:spChg>
      </pc:sldChg>
      <pc:sldMasterChg chg="add addSldLayout">
        <pc:chgData name="Christine Bringefält" userId="MPKLZWreyaYvGZjK9VVyELyy2Dt8cyfpvuH9duKtxss=" providerId="None" clId="Web-{5AF98D39-E713-4FB8-BB7B-C1480DE0B7CC}" dt="2022-09-21T15:29:38.310" v="9"/>
        <pc:sldMasterMkLst>
          <pc:docMk/>
          <pc:sldMasterMk cId="0" sldId="2147483648"/>
        </pc:sldMasterMkLst>
        <pc:sldLayoutChg chg="add">
          <pc:chgData name="Christine Bringefält" userId="MPKLZWreyaYvGZjK9VVyELyy2Dt8cyfpvuH9duKtxss=" providerId="None" clId="Web-{5AF98D39-E713-4FB8-BB7B-C1480DE0B7CC}" dt="2022-09-21T15:29:38.310" v="9"/>
          <pc:sldLayoutMkLst>
            <pc:docMk/>
            <pc:sldMasterMk cId="0" sldId="2147483648"/>
            <pc:sldLayoutMk cId="0" sldId="2147483649"/>
          </pc:sldLayoutMkLst>
        </pc:sldLayoutChg>
        <pc:sldLayoutChg chg="add">
          <pc:chgData name="Christine Bringefält" userId="MPKLZWreyaYvGZjK9VVyELyy2Dt8cyfpvuH9duKtxss=" providerId="None" clId="Web-{5AF98D39-E713-4FB8-BB7B-C1480DE0B7CC}" dt="2022-09-21T15:29:38.310" v="9"/>
          <pc:sldLayoutMkLst>
            <pc:docMk/>
            <pc:sldMasterMk cId="0" sldId="2147483648"/>
            <pc:sldLayoutMk cId="0" sldId="2147483650"/>
          </pc:sldLayoutMkLst>
        </pc:sldLayoutChg>
        <pc:sldLayoutChg chg="add">
          <pc:chgData name="Christine Bringefält" userId="MPKLZWreyaYvGZjK9VVyELyy2Dt8cyfpvuH9duKtxss=" providerId="None" clId="Web-{5AF98D39-E713-4FB8-BB7B-C1480DE0B7CC}" dt="2022-09-21T15:29:38.310" v="9"/>
          <pc:sldLayoutMkLst>
            <pc:docMk/>
            <pc:sldMasterMk cId="0" sldId="2147483648"/>
            <pc:sldLayoutMk cId="0" sldId="2147483651"/>
          </pc:sldLayoutMkLst>
        </pc:sldLayoutChg>
        <pc:sldLayoutChg chg="add">
          <pc:chgData name="Christine Bringefält" userId="MPKLZWreyaYvGZjK9VVyELyy2Dt8cyfpvuH9duKtxss=" providerId="None" clId="Web-{5AF98D39-E713-4FB8-BB7B-C1480DE0B7CC}" dt="2022-09-21T15:29:38.310" v="9"/>
          <pc:sldLayoutMkLst>
            <pc:docMk/>
            <pc:sldMasterMk cId="0" sldId="2147483648"/>
            <pc:sldLayoutMk cId="0" sldId="2147483652"/>
          </pc:sldLayoutMkLst>
        </pc:sldLayoutChg>
        <pc:sldLayoutChg chg="add">
          <pc:chgData name="Christine Bringefält" userId="MPKLZWreyaYvGZjK9VVyELyy2Dt8cyfpvuH9duKtxss=" providerId="None" clId="Web-{5AF98D39-E713-4FB8-BB7B-C1480DE0B7CC}" dt="2022-09-21T15:29:38.310" v="9"/>
          <pc:sldLayoutMkLst>
            <pc:docMk/>
            <pc:sldMasterMk cId="0" sldId="2147483648"/>
            <pc:sldLayoutMk cId="0" sldId="2147483653"/>
          </pc:sldLayoutMkLst>
        </pc:sldLayoutChg>
        <pc:sldLayoutChg chg="add">
          <pc:chgData name="Christine Bringefält" userId="MPKLZWreyaYvGZjK9VVyELyy2Dt8cyfpvuH9duKtxss=" providerId="None" clId="Web-{5AF98D39-E713-4FB8-BB7B-C1480DE0B7CC}" dt="2022-09-21T15:29:38.310" v="9"/>
          <pc:sldLayoutMkLst>
            <pc:docMk/>
            <pc:sldMasterMk cId="0" sldId="2147483648"/>
            <pc:sldLayoutMk cId="0" sldId="2147483654"/>
          </pc:sldLayoutMkLst>
        </pc:sldLayoutChg>
        <pc:sldLayoutChg chg="add">
          <pc:chgData name="Christine Bringefält" userId="MPKLZWreyaYvGZjK9VVyELyy2Dt8cyfpvuH9duKtxss=" providerId="None" clId="Web-{5AF98D39-E713-4FB8-BB7B-C1480DE0B7CC}" dt="2022-09-21T15:29:38.310" v="9"/>
          <pc:sldLayoutMkLst>
            <pc:docMk/>
            <pc:sldMasterMk cId="0" sldId="2147483648"/>
            <pc:sldLayoutMk cId="0" sldId="2147483655"/>
          </pc:sldLayoutMkLst>
        </pc:sldLayoutChg>
        <pc:sldLayoutChg chg="add">
          <pc:chgData name="Christine Bringefält" userId="MPKLZWreyaYvGZjK9VVyELyy2Dt8cyfpvuH9duKtxss=" providerId="None" clId="Web-{5AF98D39-E713-4FB8-BB7B-C1480DE0B7CC}" dt="2022-09-21T15:29:38.310" v="9"/>
          <pc:sldLayoutMkLst>
            <pc:docMk/>
            <pc:sldMasterMk cId="0" sldId="2147483648"/>
            <pc:sldLayoutMk cId="0" sldId="2147483656"/>
          </pc:sldLayoutMkLst>
        </pc:sldLayoutChg>
        <pc:sldLayoutChg chg="add">
          <pc:chgData name="Christine Bringefält" userId="MPKLZWreyaYvGZjK9VVyELyy2Dt8cyfpvuH9duKtxss=" providerId="None" clId="Web-{5AF98D39-E713-4FB8-BB7B-C1480DE0B7CC}" dt="2022-09-21T15:29:38.310" v="9"/>
          <pc:sldLayoutMkLst>
            <pc:docMk/>
            <pc:sldMasterMk cId="0" sldId="2147483648"/>
            <pc:sldLayoutMk cId="0" sldId="2147483657"/>
          </pc:sldLayoutMkLst>
        </pc:sldLayoutChg>
        <pc:sldLayoutChg chg="add">
          <pc:chgData name="Christine Bringefält" userId="MPKLZWreyaYvGZjK9VVyELyy2Dt8cyfpvuH9duKtxss=" providerId="None" clId="Web-{5AF98D39-E713-4FB8-BB7B-C1480DE0B7CC}" dt="2022-09-21T15:29:38.310" v="9"/>
          <pc:sldLayoutMkLst>
            <pc:docMk/>
            <pc:sldMasterMk cId="0" sldId="2147483648"/>
            <pc:sldLayoutMk cId="0" sldId="2147483658"/>
          </pc:sldLayoutMkLst>
        </pc:sldLayoutChg>
        <pc:sldLayoutChg chg="add">
          <pc:chgData name="Christine Bringefält" userId="MPKLZWreyaYvGZjK9VVyELyy2Dt8cyfpvuH9duKtxss=" providerId="None" clId="Web-{5AF98D39-E713-4FB8-BB7B-C1480DE0B7CC}" dt="2022-09-21T15:29:38.310" v="9"/>
          <pc:sldLayoutMkLst>
            <pc:docMk/>
            <pc:sldMasterMk cId="0" sldId="2147483648"/>
            <pc:sldLayoutMk cId="0" sldId="2147483659"/>
          </pc:sldLayoutMkLst>
        </pc:sldLayoutChg>
      </pc:sldMasterChg>
      <pc:sldMasterChg chg="replId modSldLayout">
        <pc:chgData name="Christine Bringefält" userId="MPKLZWreyaYvGZjK9VVyELyy2Dt8cyfpvuH9duKtxss=" providerId="None" clId="Web-{5AF98D39-E713-4FB8-BB7B-C1480DE0B7CC}" dt="2022-09-21T15:29:38.310" v="9"/>
        <pc:sldMasterMkLst>
          <pc:docMk/>
          <pc:sldMasterMk cId="1640454994" sldId="2147483693"/>
        </pc:sldMasterMkLst>
        <pc:sldLayoutChg chg="replId">
          <pc:chgData name="Christine Bringefält" userId="MPKLZWreyaYvGZjK9VVyELyy2Dt8cyfpvuH9duKtxss=" providerId="None" clId="Web-{5AF98D39-E713-4FB8-BB7B-C1480DE0B7CC}" dt="2022-09-21T15:29:38.310" v="9"/>
          <pc:sldLayoutMkLst>
            <pc:docMk/>
            <pc:sldMasterMk cId="1640454994" sldId="2147483693"/>
            <pc:sldLayoutMk cId="1376270079" sldId="2147483694"/>
          </pc:sldLayoutMkLst>
        </pc:sldLayoutChg>
        <pc:sldLayoutChg chg="replId">
          <pc:chgData name="Christine Bringefält" userId="MPKLZWreyaYvGZjK9VVyELyy2Dt8cyfpvuH9duKtxss=" providerId="None" clId="Web-{5AF98D39-E713-4FB8-BB7B-C1480DE0B7CC}" dt="2022-09-21T15:29:38.310" v="9"/>
          <pc:sldLayoutMkLst>
            <pc:docMk/>
            <pc:sldMasterMk cId="1640454994" sldId="2147483693"/>
            <pc:sldLayoutMk cId="3420951814" sldId="2147483695"/>
          </pc:sldLayoutMkLst>
        </pc:sldLayoutChg>
        <pc:sldLayoutChg chg="replId">
          <pc:chgData name="Christine Bringefält" userId="MPKLZWreyaYvGZjK9VVyELyy2Dt8cyfpvuH9duKtxss=" providerId="None" clId="Web-{5AF98D39-E713-4FB8-BB7B-C1480DE0B7CC}" dt="2022-09-21T15:29:38.310" v="9"/>
          <pc:sldLayoutMkLst>
            <pc:docMk/>
            <pc:sldMasterMk cId="1640454994" sldId="2147483693"/>
            <pc:sldLayoutMk cId="345222799" sldId="2147483696"/>
          </pc:sldLayoutMkLst>
        </pc:sldLayoutChg>
        <pc:sldLayoutChg chg="replId">
          <pc:chgData name="Christine Bringefält" userId="MPKLZWreyaYvGZjK9VVyELyy2Dt8cyfpvuH9duKtxss=" providerId="None" clId="Web-{5AF98D39-E713-4FB8-BB7B-C1480DE0B7CC}" dt="2022-09-21T15:29:38.310" v="9"/>
          <pc:sldLayoutMkLst>
            <pc:docMk/>
            <pc:sldMasterMk cId="1640454994" sldId="2147483693"/>
            <pc:sldLayoutMk cId="3786299617" sldId="2147483697"/>
          </pc:sldLayoutMkLst>
        </pc:sldLayoutChg>
        <pc:sldLayoutChg chg="replId">
          <pc:chgData name="Christine Bringefält" userId="MPKLZWreyaYvGZjK9VVyELyy2Dt8cyfpvuH9duKtxss=" providerId="None" clId="Web-{5AF98D39-E713-4FB8-BB7B-C1480DE0B7CC}" dt="2022-09-21T15:29:38.310" v="9"/>
          <pc:sldLayoutMkLst>
            <pc:docMk/>
            <pc:sldMasterMk cId="1640454994" sldId="2147483693"/>
            <pc:sldLayoutMk cId="1256452780" sldId="2147483698"/>
          </pc:sldLayoutMkLst>
        </pc:sldLayoutChg>
        <pc:sldLayoutChg chg="replId">
          <pc:chgData name="Christine Bringefält" userId="MPKLZWreyaYvGZjK9VVyELyy2Dt8cyfpvuH9duKtxss=" providerId="None" clId="Web-{5AF98D39-E713-4FB8-BB7B-C1480DE0B7CC}" dt="2022-09-21T15:29:38.310" v="9"/>
          <pc:sldLayoutMkLst>
            <pc:docMk/>
            <pc:sldMasterMk cId="1640454994" sldId="2147483693"/>
            <pc:sldLayoutMk cId="3510828682" sldId="2147483699"/>
          </pc:sldLayoutMkLst>
        </pc:sldLayoutChg>
      </pc:sldMasterChg>
    </pc:docChg>
  </pc:docChgLst>
  <pc:docChgLst>
    <pc:chgData name="Anna Karlsmarker" userId="ByXI1jChylxmQ0S2CxDTmBA1D4IT9cI0nKGCxXxDp4w=" providerId="None" clId="Web-{55F35F29-AB70-4416-9E80-6F7C8D94F9E0}"/>
    <pc:docChg chg="delSld modSld">
      <pc:chgData name="Anna Karlsmarker" userId="ByXI1jChylxmQ0S2CxDTmBA1D4IT9cI0nKGCxXxDp4w=" providerId="None" clId="Web-{55F35F29-AB70-4416-9E80-6F7C8D94F9E0}" dt="2022-10-03T11:19:16.387" v="9"/>
      <pc:docMkLst>
        <pc:docMk/>
      </pc:docMkLst>
      <pc:sldChg chg="addSp modSp del">
        <pc:chgData name="Anna Karlsmarker" userId="ByXI1jChylxmQ0S2CxDTmBA1D4IT9cI0nKGCxXxDp4w=" providerId="None" clId="Web-{55F35F29-AB70-4416-9E80-6F7C8D94F9E0}" dt="2022-10-03T11:19:16.387" v="9"/>
        <pc:sldMkLst>
          <pc:docMk/>
          <pc:sldMk cId="2800551052" sldId="289"/>
        </pc:sldMkLst>
        <pc:spChg chg="mod">
          <ac:chgData name="Anna Karlsmarker" userId="ByXI1jChylxmQ0S2CxDTmBA1D4IT9cI0nKGCxXxDp4w=" providerId="None" clId="Web-{55F35F29-AB70-4416-9E80-6F7C8D94F9E0}" dt="2022-10-03T11:18:31.511" v="1" actId="20577"/>
          <ac:spMkLst>
            <pc:docMk/>
            <pc:sldMk cId="2800551052" sldId="289"/>
            <ac:spMk id="147" creationId="{00000000-0000-0000-0000-000000000000}"/>
          </ac:spMkLst>
        </pc:spChg>
        <pc:graphicFrameChg chg="add mod modGraphic">
          <ac:chgData name="Anna Karlsmarker" userId="ByXI1jChylxmQ0S2CxDTmBA1D4IT9cI0nKGCxXxDp4w=" providerId="None" clId="Web-{55F35F29-AB70-4416-9E80-6F7C8D94F9E0}" dt="2022-10-03T11:19:13.075" v="8"/>
          <ac:graphicFrameMkLst>
            <pc:docMk/>
            <pc:sldMk cId="2800551052" sldId="289"/>
            <ac:graphicFrameMk id="3" creationId="{0879E436-9CC7-A586-44B4-294A7004F517}"/>
          </ac:graphicFrameMkLst>
        </pc:graphicFrameChg>
      </pc:sldChg>
    </pc:docChg>
  </pc:docChgLst>
  <pc:docChgLst>
    <pc:chgData name="Christine Bringefält" userId="MPKLZWreyaYvGZjK9VVyELyy2Dt8cyfpvuH9duKtxss=" providerId="None" clId="Web-{401FD89D-9098-4834-9CA0-903B5CE7B1C2}"/>
    <pc:docChg chg="modSld">
      <pc:chgData name="Christine Bringefält" userId="MPKLZWreyaYvGZjK9VVyELyy2Dt8cyfpvuH9duKtxss=" providerId="None" clId="Web-{401FD89D-9098-4834-9CA0-903B5CE7B1C2}" dt="2022-10-09T13:41:37.212" v="17" actId="20577"/>
      <pc:docMkLst>
        <pc:docMk/>
      </pc:docMkLst>
      <pc:sldChg chg="modSp">
        <pc:chgData name="Christine Bringefält" userId="MPKLZWreyaYvGZjK9VVyELyy2Dt8cyfpvuH9duKtxss=" providerId="None" clId="Web-{401FD89D-9098-4834-9CA0-903B5CE7B1C2}" dt="2022-10-09T13:41:37.212" v="17" actId="20577"/>
        <pc:sldMkLst>
          <pc:docMk/>
          <pc:sldMk cId="1581363495" sldId="278"/>
        </pc:sldMkLst>
        <pc:spChg chg="mod">
          <ac:chgData name="Christine Bringefält" userId="MPKLZWreyaYvGZjK9VVyELyy2Dt8cyfpvuH9duKtxss=" providerId="None" clId="Web-{401FD89D-9098-4834-9CA0-903B5CE7B1C2}" dt="2022-10-09T13:41:37.212" v="17" actId="20577"/>
          <ac:spMkLst>
            <pc:docMk/>
            <pc:sldMk cId="1581363495" sldId="278"/>
            <ac:spMk id="3" creationId="{BFDC8BC1-74F3-4B45-BB02-4EEAC257899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B2C9D383-BBC4-486C-B949-4975C013CC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v-SE" noProof="1"/>
          </a:p>
        </p:txBody>
      </p:sp>
      <p:sp>
        <p:nvSpPr>
          <p:cNvPr id="3" name="Platshållare för datum 2">
            <a:extLst>
              <a:ext uri="{FF2B5EF4-FFF2-40B4-BE49-F238E27FC236}">
                <a16:creationId xmlns:a16="http://schemas.microsoft.com/office/drawing/2014/main" id="{7139D43F-AF4D-4026-B59B-E30A214796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FD0761F-5153-4674-88DB-1364D919DEA8}" type="datetime1">
              <a:rPr lang="sv-SE" noProof="1" smtClean="0"/>
              <a:t>2022-10-09</a:t>
            </a:fld>
            <a:endParaRPr lang="sv-SE" noProof="1"/>
          </a:p>
        </p:txBody>
      </p:sp>
      <p:sp>
        <p:nvSpPr>
          <p:cNvPr id="4" name="Platshållare för sidfot 3">
            <a:extLst>
              <a:ext uri="{FF2B5EF4-FFF2-40B4-BE49-F238E27FC236}">
                <a16:creationId xmlns:a16="http://schemas.microsoft.com/office/drawing/2014/main" id="{104AF834-AEA0-4B1E-B634-D786ABAA3B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v-SE" noProof="1"/>
          </a:p>
        </p:txBody>
      </p:sp>
      <p:sp>
        <p:nvSpPr>
          <p:cNvPr id="5" name="Platshållare för bildnummer 4">
            <a:extLst>
              <a:ext uri="{FF2B5EF4-FFF2-40B4-BE49-F238E27FC236}">
                <a16:creationId xmlns:a16="http://schemas.microsoft.com/office/drawing/2014/main" id="{3505535A-EEFA-4377-8BEC-AE3B154A76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D432166-D667-4383-B839-F1433620BE4D}" type="slidenum">
              <a:rPr lang="sv-SE" noProof="1" smtClean="0"/>
              <a:t>‹#›</a:t>
            </a:fld>
            <a:endParaRPr lang="sv-SE" noProof="1"/>
          </a:p>
        </p:txBody>
      </p:sp>
    </p:spTree>
    <p:extLst>
      <p:ext uri="{BB962C8B-B14F-4D97-AF65-F5344CB8AC3E}">
        <p14:creationId xmlns:p14="http://schemas.microsoft.com/office/powerpoint/2010/main" val="4928152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v-SE" noProof="1"/>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C2BE54DF-C00D-4A73-B9FE-558D68DFCE13}" type="datetime1">
              <a:rPr lang="sv-SE" noProof="1" smtClean="0"/>
              <a:t>2022-10-09</a:t>
            </a:fld>
            <a:endParaRPr lang="sv-SE" noProof="1"/>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sv-SE" noProof="1"/>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sv-SE" noProof="1"/>
              <a:t>Redigera format för bakgrundstext</a:t>
            </a:r>
          </a:p>
          <a:p>
            <a:pPr lvl="1" rtl="0"/>
            <a:r>
              <a:rPr lang="sv-SE" noProof="1"/>
              <a:t>Nivå två</a:t>
            </a:r>
          </a:p>
          <a:p>
            <a:pPr lvl="2" rtl="0"/>
            <a:r>
              <a:rPr lang="sv-SE" noProof="1"/>
              <a:t>Nivå tre</a:t>
            </a:r>
          </a:p>
          <a:p>
            <a:pPr lvl="3" rtl="0"/>
            <a:r>
              <a:rPr lang="sv-SE" noProof="1"/>
              <a:t>Nivå fyra</a:t>
            </a:r>
          </a:p>
          <a:p>
            <a:pPr lvl="4" rtl="0"/>
            <a:r>
              <a:rPr lang="sv-SE" noProof="1"/>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v-SE" noProof="1"/>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34B48B0-85B2-40C4-A05A-571C99C8AB57}" type="slidenum">
              <a:rPr lang="sv-SE" noProof="1" dirty="0" smtClean="0"/>
              <a:t>‹#›</a:t>
            </a:fld>
            <a:endParaRPr lang="sv-SE" noProof="1"/>
          </a:p>
        </p:txBody>
      </p:sp>
    </p:spTree>
    <p:extLst>
      <p:ext uri="{BB962C8B-B14F-4D97-AF65-F5344CB8AC3E}">
        <p14:creationId xmlns:p14="http://schemas.microsoft.com/office/powerpoint/2010/main" val="39632103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noProof="1"/>
          </a:p>
        </p:txBody>
      </p:sp>
      <p:sp>
        <p:nvSpPr>
          <p:cNvPr id="4" name="Platshållare för bildnummer 3"/>
          <p:cNvSpPr>
            <a:spLocks noGrp="1"/>
          </p:cNvSpPr>
          <p:nvPr>
            <p:ph type="sldNum" sz="quarter" idx="5"/>
          </p:nvPr>
        </p:nvSpPr>
        <p:spPr/>
        <p:txBody>
          <a:bodyPr rtlCol="0"/>
          <a:lstStyle/>
          <a:p>
            <a:pPr rtl="0"/>
            <a:fld id="{A34B48B0-85B2-40C4-A05A-571C99C8AB57}" type="slidenum">
              <a:rPr lang="sv-SE" noProof="1" smtClean="0"/>
              <a:t>1</a:t>
            </a:fld>
            <a:endParaRPr lang="sv-SE" noProof="1"/>
          </a:p>
        </p:txBody>
      </p:sp>
    </p:spTree>
    <p:extLst>
      <p:ext uri="{BB962C8B-B14F-4D97-AF65-F5344CB8AC3E}">
        <p14:creationId xmlns:p14="http://schemas.microsoft.com/office/powerpoint/2010/main" val="2518843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8:notes"/>
          <p:cNvSpPr txBox="1">
            <a:spLocks noGrp="1"/>
          </p:cNvSpPr>
          <p:nvPr>
            <p:ph type="body" idx="1"/>
          </p:nvPr>
        </p:nvSpPr>
        <p:spPr>
          <a:xfrm>
            <a:off x="679450" y="4776788"/>
            <a:ext cx="5438700" cy="3908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None/>
            </a:pPr>
            <a:r>
              <a:rPr lang="sv-SE"/>
              <a:t>VALBEREDNING - CHRISTOPHER</a:t>
            </a:r>
            <a:endParaRPr/>
          </a:p>
        </p:txBody>
      </p:sp>
      <p:sp>
        <p:nvSpPr>
          <p:cNvPr id="137" name="Google Shape;137;p8:notes"/>
          <p:cNvSpPr txBox="1">
            <a:spLocks noGrp="1"/>
          </p:cNvSpPr>
          <p:nvPr>
            <p:ph type="sldNum" idx="12"/>
          </p:nvPr>
        </p:nvSpPr>
        <p:spPr>
          <a:xfrm>
            <a:off x="3849688" y="9429750"/>
            <a:ext cx="29463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23:notes"/>
          <p:cNvSpPr txBox="1">
            <a:spLocks noGrp="1"/>
          </p:cNvSpPr>
          <p:nvPr>
            <p:ph type="body" idx="1"/>
          </p:nvPr>
        </p:nvSpPr>
        <p:spPr>
          <a:xfrm>
            <a:off x="679450" y="4776788"/>
            <a:ext cx="5438700" cy="3908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v-SE"/>
              <a:t>VALBEREDNING - CHRISTOPHER</a:t>
            </a:r>
            <a:endParaRPr/>
          </a:p>
          <a:p>
            <a:pPr marL="0" lvl="0" indent="0" algn="l" rtl="0">
              <a:lnSpc>
                <a:spcPct val="100000"/>
              </a:lnSpc>
              <a:spcBef>
                <a:spcPts val="0"/>
              </a:spcBef>
              <a:spcAft>
                <a:spcPts val="0"/>
              </a:spcAft>
              <a:buSzPts val="1400"/>
              <a:buNone/>
            </a:pPr>
            <a:endParaRPr>
              <a:solidFill>
                <a:srgbClr val="FF0000"/>
              </a:solidFill>
            </a:endParaRPr>
          </a:p>
          <a:p>
            <a:pPr marL="0" lvl="0" indent="0" algn="l" rtl="0">
              <a:lnSpc>
                <a:spcPct val="100000"/>
              </a:lnSpc>
              <a:spcBef>
                <a:spcPts val="0"/>
              </a:spcBef>
              <a:spcAft>
                <a:spcPts val="0"/>
              </a:spcAft>
              <a:buSzPts val="1400"/>
              <a:buNone/>
            </a:pPr>
            <a:endParaRPr/>
          </a:p>
        </p:txBody>
      </p:sp>
      <p:sp>
        <p:nvSpPr>
          <p:cNvPr id="145" name="Google Shape;145;p23:notes"/>
          <p:cNvSpPr txBox="1">
            <a:spLocks noGrp="1"/>
          </p:cNvSpPr>
          <p:nvPr>
            <p:ph type="sldNum" idx="12"/>
          </p:nvPr>
        </p:nvSpPr>
        <p:spPr>
          <a:xfrm>
            <a:off x="3849688" y="9429750"/>
            <a:ext cx="29463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v-SE"/>
              <a:t>CHRISTINE</a:t>
            </a:r>
            <a:endParaRPr/>
          </a:p>
        </p:txBody>
      </p:sp>
      <p:sp>
        <p:nvSpPr>
          <p:cNvPr id="93" name="Google Shape;93;p2: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v-SE"/>
              <a:t>CHRISTINE</a:t>
            </a:r>
            <a:endParaRPr/>
          </a:p>
        </p:txBody>
      </p:sp>
      <p:sp>
        <p:nvSpPr>
          <p:cNvPr id="100" name="Google Shape;100;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v-SE"/>
              <a:t>CHRISTINE</a:t>
            </a:r>
            <a:endParaRPr/>
          </a:p>
        </p:txBody>
      </p:sp>
      <p:sp>
        <p:nvSpPr>
          <p:cNvPr id="100" name="Google Shape;100;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47267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noProof="1"/>
          </a:p>
        </p:txBody>
      </p:sp>
      <p:sp>
        <p:nvSpPr>
          <p:cNvPr id="4" name="Platshållare för bildnummer 3"/>
          <p:cNvSpPr>
            <a:spLocks noGrp="1"/>
          </p:cNvSpPr>
          <p:nvPr>
            <p:ph type="sldNum" sz="quarter" idx="5"/>
          </p:nvPr>
        </p:nvSpPr>
        <p:spPr/>
        <p:txBody>
          <a:bodyPr rtlCol="0"/>
          <a:lstStyle/>
          <a:p>
            <a:pPr rtl="0"/>
            <a:fld id="{A34B48B0-85B2-40C4-A05A-571C99C8AB57}" type="slidenum">
              <a:rPr lang="sv-SE" noProof="1" smtClean="0"/>
              <a:t>5</a:t>
            </a:fld>
            <a:endParaRPr lang="sv-SE" noProof="1"/>
          </a:p>
        </p:txBody>
      </p:sp>
    </p:spTree>
    <p:extLst>
      <p:ext uri="{BB962C8B-B14F-4D97-AF65-F5344CB8AC3E}">
        <p14:creationId xmlns:p14="http://schemas.microsoft.com/office/powerpoint/2010/main" val="2584025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noProof="1"/>
          </a:p>
        </p:txBody>
      </p:sp>
      <p:sp>
        <p:nvSpPr>
          <p:cNvPr id="4" name="Platshållare för bildnummer 3"/>
          <p:cNvSpPr>
            <a:spLocks noGrp="1"/>
          </p:cNvSpPr>
          <p:nvPr>
            <p:ph type="sldNum" sz="quarter" idx="5"/>
          </p:nvPr>
        </p:nvSpPr>
        <p:spPr/>
        <p:txBody>
          <a:bodyPr rtlCol="0"/>
          <a:lstStyle/>
          <a:p>
            <a:pPr rtl="0"/>
            <a:fld id="{A34B48B0-85B2-40C4-A05A-571C99C8AB57}" type="slidenum">
              <a:rPr lang="sv-SE" noProof="1" smtClean="0"/>
              <a:t>7</a:t>
            </a:fld>
            <a:endParaRPr lang="sv-SE" noProof="1"/>
          </a:p>
        </p:txBody>
      </p:sp>
    </p:spTree>
    <p:extLst>
      <p:ext uri="{BB962C8B-B14F-4D97-AF65-F5344CB8AC3E}">
        <p14:creationId xmlns:p14="http://schemas.microsoft.com/office/powerpoint/2010/main" val="966191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v-SE"/>
              <a:t>MARIA</a:t>
            </a:r>
            <a:endParaRPr/>
          </a:p>
        </p:txBody>
      </p:sp>
      <p:sp>
        <p:nvSpPr>
          <p:cNvPr id="121" name="Google Shape;121;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45170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noProof="1"/>
          </a:p>
        </p:txBody>
      </p:sp>
      <p:sp>
        <p:nvSpPr>
          <p:cNvPr id="4" name="Platshållare för bildnummer 3"/>
          <p:cNvSpPr>
            <a:spLocks noGrp="1"/>
          </p:cNvSpPr>
          <p:nvPr>
            <p:ph type="sldNum" sz="quarter" idx="5"/>
          </p:nvPr>
        </p:nvSpPr>
        <p:spPr/>
        <p:txBody>
          <a:bodyPr rtlCol="0"/>
          <a:lstStyle/>
          <a:p>
            <a:pPr rtl="0"/>
            <a:fld id="{A34B48B0-85B2-40C4-A05A-571C99C8AB57}" type="slidenum">
              <a:rPr lang="sv-SE" noProof="1" smtClean="0"/>
              <a:t>9</a:t>
            </a:fld>
            <a:endParaRPr lang="sv-SE" noProof="1"/>
          </a:p>
        </p:txBody>
      </p:sp>
    </p:spTree>
    <p:extLst>
      <p:ext uri="{BB962C8B-B14F-4D97-AF65-F5344CB8AC3E}">
        <p14:creationId xmlns:p14="http://schemas.microsoft.com/office/powerpoint/2010/main" val="2855880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8:notes"/>
          <p:cNvSpPr txBox="1">
            <a:spLocks noGrp="1"/>
          </p:cNvSpPr>
          <p:nvPr>
            <p:ph type="body" idx="1"/>
          </p:nvPr>
        </p:nvSpPr>
        <p:spPr>
          <a:xfrm>
            <a:off x="679450" y="4776788"/>
            <a:ext cx="5438700" cy="3908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None/>
            </a:pPr>
            <a:r>
              <a:rPr lang="sv-SE"/>
              <a:t>VALBEREDNING - CHRISTOPHER</a:t>
            </a:r>
            <a:endParaRPr/>
          </a:p>
        </p:txBody>
      </p:sp>
      <p:sp>
        <p:nvSpPr>
          <p:cNvPr id="137" name="Google Shape;137;p8:notes"/>
          <p:cNvSpPr txBox="1">
            <a:spLocks noGrp="1"/>
          </p:cNvSpPr>
          <p:nvPr>
            <p:ph type="sldNum" idx="12"/>
          </p:nvPr>
        </p:nvSpPr>
        <p:spPr>
          <a:xfrm>
            <a:off x="3849688" y="9429750"/>
            <a:ext cx="29463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10</a:t>
            </a:fld>
            <a:endParaRPr/>
          </a:p>
        </p:txBody>
      </p:sp>
    </p:spTree>
    <p:extLst>
      <p:ext uri="{BB962C8B-B14F-4D97-AF65-F5344CB8AC3E}">
        <p14:creationId xmlns:p14="http://schemas.microsoft.com/office/powerpoint/2010/main" val="34612429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med logotyp">
    <p:spTree>
      <p:nvGrpSpPr>
        <p:cNvPr id="1" name=""/>
        <p:cNvGrpSpPr/>
        <p:nvPr/>
      </p:nvGrpSpPr>
      <p:grpSpPr>
        <a:xfrm>
          <a:off x="0" y="0"/>
          <a:ext cx="0" cy="0"/>
          <a:chOff x="0" y="0"/>
          <a:chExt cx="0" cy="0"/>
        </a:xfrm>
      </p:grpSpPr>
      <p:sp>
        <p:nvSpPr>
          <p:cNvPr id="7" name="Rektangulär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8" name="Rektangulär 7">
            <a:extLst>
              <a:ext uri="{FF2B5EF4-FFF2-40B4-BE49-F238E27FC236}">
                <a16:creationId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2" name="Rubrik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rtlCol="0" anchor="b">
            <a:normAutofit/>
          </a:bodyPr>
          <a:lstStyle>
            <a:lvl1pPr algn="ctr">
              <a:lnSpc>
                <a:spcPct val="85000"/>
              </a:lnSpc>
              <a:defRPr sz="5500" b="1">
                <a:solidFill>
                  <a:schemeClr val="bg1"/>
                </a:solidFill>
              </a:defRPr>
            </a:lvl1pPr>
          </a:lstStyle>
          <a:p>
            <a:pPr rtl="0"/>
            <a:r>
              <a:rPr lang="sv-SE" noProof="1"/>
              <a:t>Presentationens rubrik</a:t>
            </a:r>
          </a:p>
        </p:txBody>
      </p:sp>
      <p:sp>
        <p:nvSpPr>
          <p:cNvPr id="3" name="Underrubrik 2">
            <a:extLst>
              <a:ext uri="{FF2B5EF4-FFF2-40B4-BE49-F238E27FC236}">
                <a16:creationId xmlns:a16="http://schemas.microsoft.com/office/drawing/2014/main" id="{0862A2A7-5821-4BAA-A45B-8AFDF4E0FBAD}"/>
              </a:ext>
            </a:extLst>
          </p:cNvPr>
          <p:cNvSpPr>
            <a:spLocks noGrp="1"/>
          </p:cNvSpPr>
          <p:nvPr>
            <p:ph type="subTitle" idx="1" hasCustomPrompt="1"/>
          </p:nvPr>
        </p:nvSpPr>
        <p:spPr>
          <a:xfrm>
            <a:off x="3581400" y="4653445"/>
            <a:ext cx="5027613" cy="827197"/>
          </a:xfrm>
        </p:spPr>
        <p:txBody>
          <a:bodyPr rtlCol="0">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sv-SE" noProof="1"/>
              <a:t>Klicka om du vill redigera mall för underrubrikformat</a:t>
            </a:r>
          </a:p>
        </p:txBody>
      </p:sp>
      <p:sp>
        <p:nvSpPr>
          <p:cNvPr id="12" name="Platshållare för bild 11">
            <a:extLst>
              <a:ext uri="{FF2B5EF4-FFF2-40B4-BE49-F238E27FC236}">
                <a16:creationId xmlns:a16="http://schemas.microsoft.com/office/drawing/2014/main" id="{D828D1A9-3D67-4106-B288-BC23A7CC5AF6}"/>
              </a:ext>
            </a:extLst>
          </p:cNvPr>
          <p:cNvSpPr>
            <a:spLocks noGrp="1"/>
          </p:cNvSpPr>
          <p:nvPr>
            <p:ph type="pic" sz="quarter" idx="13" hasCustomPrompt="1"/>
          </p:nvPr>
        </p:nvSpPr>
        <p:spPr>
          <a:xfrm>
            <a:off x="4902708" y="1721890"/>
            <a:ext cx="2386800" cy="486000"/>
          </a:xfrm>
          <a:prstGeom prst="roundRect">
            <a:avLst/>
          </a:prstGeom>
        </p:spPr>
        <p:txBody>
          <a:bodyPr rtlCol="0" anchor="ctr" anchorCtr="0">
            <a:normAutofit/>
          </a:bodyPr>
          <a:lstStyle>
            <a:lvl1pPr marL="0" indent="0" algn="ctr">
              <a:buNone/>
              <a:defRPr sz="1600">
                <a:solidFill>
                  <a:schemeClr val="bg1"/>
                </a:solidFill>
              </a:defRPr>
            </a:lvl1pPr>
          </a:lstStyle>
          <a:p>
            <a:pPr rtl="0"/>
            <a:r>
              <a:rPr lang="sv-SE" noProof="1"/>
              <a:t>Klicka på ikonen för att lägga till bild</a:t>
            </a:r>
          </a:p>
        </p:txBody>
      </p:sp>
    </p:spTree>
    <p:extLst>
      <p:ext uri="{BB962C8B-B14F-4D97-AF65-F5344CB8AC3E}">
        <p14:creationId xmlns:p14="http://schemas.microsoft.com/office/powerpoint/2010/main" val="137627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innehållskostnadsjämförelser">
    <p:spTree>
      <p:nvGrpSpPr>
        <p:cNvPr id="1" name=""/>
        <p:cNvGrpSpPr/>
        <p:nvPr/>
      </p:nvGrpSpPr>
      <p:grpSpPr>
        <a:xfrm>
          <a:off x="0" y="0"/>
          <a:ext cx="0" cy="0"/>
          <a:chOff x="0" y="0"/>
          <a:chExt cx="0" cy="0"/>
        </a:xfrm>
      </p:grpSpPr>
      <p:sp>
        <p:nvSpPr>
          <p:cNvPr id="10" name="Rektangulär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22" name="Rektangulär 21">
            <a:extLst>
              <a:ext uri="{FF2B5EF4-FFF2-40B4-BE49-F238E27FC236}">
                <a16:creationId xmlns:a16="http://schemas.microsoft.com/office/drawing/2014/main" id="{23980BA4-A23A-4C88-B574-5C1C7E0F1D99}"/>
              </a:ext>
            </a:extLst>
          </p:cNvPr>
          <p:cNvSpPr/>
          <p:nvPr userDrawn="1"/>
        </p:nvSpPr>
        <p:spPr>
          <a:xfrm>
            <a:off x="-1587"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6" name="Rektangulär 5">
            <a:extLst>
              <a:ext uri="{FF2B5EF4-FFF2-40B4-BE49-F238E27FC236}">
                <a16:creationId xmlns:a16="http://schemas.microsoft.com/office/drawing/2014/main" id="{DD60033C-E502-4C97-87DB-99F01B55681B}"/>
              </a:ext>
            </a:extLst>
          </p:cNvPr>
          <p:cNvSpPr/>
          <p:nvPr userDrawn="1"/>
        </p:nvSpPr>
        <p:spPr>
          <a:xfrm>
            <a:off x="0" y="3703320"/>
            <a:ext cx="12192000" cy="3154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2" name="Rubrik 1">
            <a:extLst>
              <a:ext uri="{FF2B5EF4-FFF2-40B4-BE49-F238E27FC236}">
                <a16:creationId xmlns:a16="http://schemas.microsoft.com/office/drawing/2014/main" id="{44B0B20C-63A0-49A1-A09F-99F86387E48E}"/>
              </a:ext>
            </a:extLst>
          </p:cNvPr>
          <p:cNvSpPr>
            <a:spLocks noGrp="1"/>
          </p:cNvSpPr>
          <p:nvPr>
            <p:ph type="title" hasCustomPrompt="1"/>
          </p:nvPr>
        </p:nvSpPr>
        <p:spPr>
          <a:xfrm>
            <a:off x="838200" y="805472"/>
            <a:ext cx="6802464" cy="552848"/>
          </a:xfrm>
        </p:spPr>
        <p:txBody>
          <a:bodyPr lIns="0" tIns="0" rIns="0" bIns="0" rtlCol="0" anchor="b" anchorCtr="0"/>
          <a:lstStyle/>
          <a:p>
            <a:pPr rtl="0"/>
            <a:r>
              <a:rPr lang="sv-SE" noProof="1"/>
              <a:t>Klicka här för att ändra format</a:t>
            </a:r>
          </a:p>
        </p:txBody>
      </p:sp>
      <p:sp>
        <p:nvSpPr>
          <p:cNvPr id="3" name="Platshållare för datum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ACE36224-DEE7-4FFC-AB6C-28C904C7A079}" type="datetime1">
              <a:rPr lang="sv-SE" noProof="1" dirty="0" smtClean="0"/>
              <a:t>2022-10-09</a:t>
            </a:fld>
            <a:endParaRPr lang="sv-SE" noProof="1"/>
          </a:p>
        </p:txBody>
      </p:sp>
      <p:sp>
        <p:nvSpPr>
          <p:cNvPr id="4" name="Platshållare för sidfot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sv-SE" noProof="1"/>
              <a:t>LÄGG TILL EN SIDFOT</a:t>
            </a:r>
          </a:p>
        </p:txBody>
      </p:sp>
      <p:sp>
        <p:nvSpPr>
          <p:cNvPr id="5" name="Platshållare för bildnumm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sv-SE" noProof="1" dirty="0" smtClean="0"/>
              <a:t>‹#›</a:t>
            </a:fld>
            <a:endParaRPr lang="sv-SE" noProof="1"/>
          </a:p>
        </p:txBody>
      </p:sp>
      <p:sp>
        <p:nvSpPr>
          <p:cNvPr id="15" name="Platshållare för text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718924" y="4094681"/>
            <a:ext cx="3666744"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Redigera text</a:t>
            </a:r>
          </a:p>
        </p:txBody>
      </p:sp>
      <p:sp>
        <p:nvSpPr>
          <p:cNvPr id="16" name="Platshållare för text 11">
            <a:extLst>
              <a:ext uri="{FF2B5EF4-FFF2-40B4-BE49-F238E27FC236}">
                <a16:creationId xmlns:a16="http://schemas.microsoft.com/office/drawing/2014/main" id="{CC501F77-56D4-49F2-9772-EE01ACF5274B}"/>
              </a:ext>
            </a:extLst>
          </p:cNvPr>
          <p:cNvSpPr>
            <a:spLocks noGrp="1"/>
          </p:cNvSpPr>
          <p:nvPr>
            <p:ph type="body" sz="quarter" idx="42" hasCustomPrompt="1"/>
          </p:nvPr>
        </p:nvSpPr>
        <p:spPr>
          <a:xfrm>
            <a:off x="1718924" y="4527898"/>
            <a:ext cx="3666744" cy="1374438"/>
          </a:xfrm>
        </p:spPr>
        <p:txBody>
          <a:bodyPr lIns="36000" tIns="0" rIns="0" bIns="0" rtlCol="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17" name="Platshållare för text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6498182" y="4094681"/>
            <a:ext cx="3666744"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Redigera text</a:t>
            </a:r>
          </a:p>
        </p:txBody>
      </p:sp>
      <p:sp>
        <p:nvSpPr>
          <p:cNvPr id="18" name="Platshållare för text 11">
            <a:extLst>
              <a:ext uri="{FF2B5EF4-FFF2-40B4-BE49-F238E27FC236}">
                <a16:creationId xmlns:a16="http://schemas.microsoft.com/office/drawing/2014/main" id="{13613D75-4050-4984-9168-DAD425D6D6AC}"/>
              </a:ext>
            </a:extLst>
          </p:cNvPr>
          <p:cNvSpPr>
            <a:spLocks noGrp="1"/>
          </p:cNvSpPr>
          <p:nvPr>
            <p:ph type="body" sz="quarter" idx="46" hasCustomPrompt="1"/>
          </p:nvPr>
        </p:nvSpPr>
        <p:spPr>
          <a:xfrm>
            <a:off x="6498182" y="4527898"/>
            <a:ext cx="3666744" cy="1374438"/>
          </a:xfrm>
        </p:spPr>
        <p:txBody>
          <a:bodyPr lIns="36000" tIns="0" rIns="0" bIns="0" rtlCol="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19" name="Platshållare för text 11">
            <a:extLst>
              <a:ext uri="{FF2B5EF4-FFF2-40B4-BE49-F238E27FC236}">
                <a16:creationId xmlns:a16="http://schemas.microsoft.com/office/drawing/2014/main" id="{6E425E0E-28A3-4830-99E8-D93E5B20E77C}"/>
              </a:ext>
            </a:extLst>
          </p:cNvPr>
          <p:cNvSpPr>
            <a:spLocks noGrp="1"/>
          </p:cNvSpPr>
          <p:nvPr>
            <p:ph type="body" sz="quarter" idx="47" hasCustomPrompt="1"/>
          </p:nvPr>
        </p:nvSpPr>
        <p:spPr>
          <a:xfrm>
            <a:off x="836613" y="1392449"/>
            <a:ext cx="10515600" cy="915721"/>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20" name="Platshållare för text 2">
            <a:extLst>
              <a:ext uri="{FF2B5EF4-FFF2-40B4-BE49-F238E27FC236}">
                <a16:creationId xmlns:a16="http://schemas.microsoft.com/office/drawing/2014/main" id="{9E693E7E-08CF-4C07-BFC7-C34D6269EFD9}"/>
              </a:ext>
            </a:extLst>
          </p:cNvPr>
          <p:cNvSpPr>
            <a:spLocks noGrp="1"/>
          </p:cNvSpPr>
          <p:nvPr>
            <p:ph type="body" idx="48" hasCustomPrompt="1"/>
          </p:nvPr>
        </p:nvSpPr>
        <p:spPr>
          <a:xfrm>
            <a:off x="1555148" y="2707188"/>
            <a:ext cx="3666744" cy="850147"/>
          </a:xfrm>
        </p:spPr>
        <p:txBody>
          <a:bodyPr lIns="0" tIns="0" rIns="0" bIns="0" rtlCol="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12,345 SEK</a:t>
            </a:r>
          </a:p>
        </p:txBody>
      </p:sp>
      <p:sp>
        <p:nvSpPr>
          <p:cNvPr id="21" name="Platshållare för text 2">
            <a:extLst>
              <a:ext uri="{FF2B5EF4-FFF2-40B4-BE49-F238E27FC236}">
                <a16:creationId xmlns:a16="http://schemas.microsoft.com/office/drawing/2014/main" id="{9D213FF3-2ADF-437D-9C3A-5C5821DBAF4E}"/>
              </a:ext>
            </a:extLst>
          </p:cNvPr>
          <p:cNvSpPr>
            <a:spLocks noGrp="1"/>
          </p:cNvSpPr>
          <p:nvPr>
            <p:ph type="body" idx="49" hasCustomPrompt="1"/>
          </p:nvPr>
        </p:nvSpPr>
        <p:spPr>
          <a:xfrm>
            <a:off x="6334406" y="2707188"/>
            <a:ext cx="3666744" cy="850147"/>
          </a:xfrm>
        </p:spPr>
        <p:txBody>
          <a:bodyPr lIns="0" tIns="0" rIns="0" bIns="0" rtlCol="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6,789 SEK</a:t>
            </a:r>
          </a:p>
        </p:txBody>
      </p:sp>
      <p:sp>
        <p:nvSpPr>
          <p:cNvPr id="23" name="Platshållare för bild 11">
            <a:extLst>
              <a:ext uri="{FF2B5EF4-FFF2-40B4-BE49-F238E27FC236}">
                <a16:creationId xmlns:a16="http://schemas.microsoft.com/office/drawing/2014/main" id="{E7019E9C-AA4E-4592-97BE-BF366FFA1A72}"/>
              </a:ext>
            </a:extLst>
          </p:cNvPr>
          <p:cNvSpPr>
            <a:spLocks noGrp="1"/>
          </p:cNvSpPr>
          <p:nvPr>
            <p:ph type="pic" sz="quarter" idx="50" hasCustomPrompt="1"/>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sv-SE" noProof="1"/>
              <a:t>Klicka på ikonen för att lägga till bild</a:t>
            </a:r>
          </a:p>
        </p:txBody>
      </p:sp>
    </p:spTree>
    <p:extLst>
      <p:ext uri="{BB962C8B-B14F-4D97-AF65-F5344CB8AC3E}">
        <p14:creationId xmlns:p14="http://schemas.microsoft.com/office/powerpoint/2010/main" val="152050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rklar- och innehållslayout">
    <p:spTree>
      <p:nvGrpSpPr>
        <p:cNvPr id="1" name=""/>
        <p:cNvGrpSpPr/>
        <p:nvPr/>
      </p:nvGrpSpPr>
      <p:grpSpPr>
        <a:xfrm>
          <a:off x="0" y="0"/>
          <a:ext cx="0" cy="0"/>
          <a:chOff x="0" y="0"/>
          <a:chExt cx="0" cy="0"/>
        </a:xfrm>
      </p:grpSpPr>
      <p:sp>
        <p:nvSpPr>
          <p:cNvPr id="10" name="Rektangulär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25" name="Rektangulär 24">
            <a:extLst>
              <a:ext uri="{FF2B5EF4-FFF2-40B4-BE49-F238E27FC236}">
                <a16:creationId xmlns:a16="http://schemas.microsoft.com/office/drawing/2014/main" id="{938F4135-A9EE-4D29-A8AB-5DEB57ABC181}"/>
              </a:ext>
            </a:extLst>
          </p:cNvPr>
          <p:cNvSpPr/>
          <p:nvPr userDrawn="1"/>
        </p:nvSpPr>
        <p:spPr>
          <a:xfrm>
            <a:off x="-1587"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6" name="Rektangulär 5">
            <a:extLst>
              <a:ext uri="{FF2B5EF4-FFF2-40B4-BE49-F238E27FC236}">
                <a16:creationId xmlns:a16="http://schemas.microsoft.com/office/drawing/2014/main" id="{DD60033C-E502-4C97-87DB-99F01B55681B}"/>
              </a:ext>
            </a:extLst>
          </p:cNvPr>
          <p:cNvSpPr/>
          <p:nvPr userDrawn="1"/>
        </p:nvSpPr>
        <p:spPr>
          <a:xfrm>
            <a:off x="0" y="3690968"/>
            <a:ext cx="12192000" cy="316703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2" name="Rubrik 1">
            <a:extLst>
              <a:ext uri="{FF2B5EF4-FFF2-40B4-BE49-F238E27FC236}">
                <a16:creationId xmlns:a16="http://schemas.microsoft.com/office/drawing/2014/main" id="{44B0B20C-63A0-49A1-A09F-99F86387E48E}"/>
              </a:ext>
            </a:extLst>
          </p:cNvPr>
          <p:cNvSpPr>
            <a:spLocks noGrp="1"/>
          </p:cNvSpPr>
          <p:nvPr>
            <p:ph type="title" hasCustomPrompt="1"/>
          </p:nvPr>
        </p:nvSpPr>
        <p:spPr>
          <a:xfrm>
            <a:off x="838200" y="805472"/>
            <a:ext cx="7081434" cy="552848"/>
          </a:xfrm>
        </p:spPr>
        <p:txBody>
          <a:bodyPr lIns="0" tIns="0" rIns="0" bIns="0" rtlCol="0" anchor="b" anchorCtr="0"/>
          <a:lstStyle/>
          <a:p>
            <a:pPr rtl="0"/>
            <a:r>
              <a:rPr lang="sv-SE" noProof="1"/>
              <a:t>Klicka här för att ändra format</a:t>
            </a:r>
          </a:p>
        </p:txBody>
      </p:sp>
      <p:sp>
        <p:nvSpPr>
          <p:cNvPr id="3" name="Platshållare för datum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ED3956A8-BBE7-451C-84ED-9AE20989550F}" type="datetime1">
              <a:rPr lang="sv-SE" noProof="1" dirty="0" smtClean="0"/>
              <a:t>2022-10-09</a:t>
            </a:fld>
            <a:endParaRPr lang="sv-SE" noProof="1"/>
          </a:p>
        </p:txBody>
      </p:sp>
      <p:sp>
        <p:nvSpPr>
          <p:cNvPr id="4" name="Platshållare för sidfot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sv-SE" noProof="1"/>
              <a:t>LÄGG TILL EN SIDFOT</a:t>
            </a:r>
          </a:p>
        </p:txBody>
      </p:sp>
      <p:sp>
        <p:nvSpPr>
          <p:cNvPr id="5" name="Platshållare för bildnumm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sv-SE" noProof="1" dirty="0" smtClean="0"/>
              <a:t>‹#›</a:t>
            </a:fld>
            <a:endParaRPr lang="sv-SE" noProof="1"/>
          </a:p>
        </p:txBody>
      </p:sp>
      <p:sp>
        <p:nvSpPr>
          <p:cNvPr id="15" name="Platshållare för text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587236" y="4798586"/>
            <a:ext cx="2577284" cy="334918"/>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Redigera text</a:t>
            </a:r>
          </a:p>
        </p:txBody>
      </p:sp>
      <p:sp>
        <p:nvSpPr>
          <p:cNvPr id="16" name="Platshållare för text 11">
            <a:extLst>
              <a:ext uri="{FF2B5EF4-FFF2-40B4-BE49-F238E27FC236}">
                <a16:creationId xmlns:a16="http://schemas.microsoft.com/office/drawing/2014/main" id="{CC501F77-56D4-49F2-9772-EE01ACF5274B}"/>
              </a:ext>
            </a:extLst>
          </p:cNvPr>
          <p:cNvSpPr>
            <a:spLocks noGrp="1"/>
          </p:cNvSpPr>
          <p:nvPr>
            <p:ph type="body" sz="quarter" idx="42" hasCustomPrompt="1"/>
          </p:nvPr>
        </p:nvSpPr>
        <p:spPr>
          <a:xfrm>
            <a:off x="1587236" y="5235475"/>
            <a:ext cx="2577284" cy="705923"/>
          </a:xfrm>
        </p:spPr>
        <p:txBody>
          <a:bodyPr lIns="36000" tIns="0" rIns="0" bIns="0" rtlCol="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19" name="Platshållare för text 11">
            <a:extLst>
              <a:ext uri="{FF2B5EF4-FFF2-40B4-BE49-F238E27FC236}">
                <a16:creationId xmlns:a16="http://schemas.microsoft.com/office/drawing/2014/main" id="{6E425E0E-28A3-4830-99E8-D93E5B20E77C}"/>
              </a:ext>
            </a:extLst>
          </p:cNvPr>
          <p:cNvSpPr>
            <a:spLocks noGrp="1"/>
          </p:cNvSpPr>
          <p:nvPr>
            <p:ph type="body" sz="quarter" idx="47" hasCustomPrompt="1"/>
          </p:nvPr>
        </p:nvSpPr>
        <p:spPr>
          <a:xfrm>
            <a:off x="836613" y="1392449"/>
            <a:ext cx="10515600" cy="915721"/>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8" name="Ellips 7">
            <a:extLst>
              <a:ext uri="{FF2B5EF4-FFF2-40B4-BE49-F238E27FC236}">
                <a16:creationId xmlns:a16="http://schemas.microsoft.com/office/drawing/2014/main" id="{AA62DB99-23AA-4B84-915B-58A12122905A}"/>
              </a:ext>
            </a:extLst>
          </p:cNvPr>
          <p:cNvSpPr/>
          <p:nvPr userDrawn="1"/>
        </p:nvSpPr>
        <p:spPr>
          <a:xfrm>
            <a:off x="1969178" y="2806082"/>
            <a:ext cx="1847088" cy="1847088"/>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31" name="Ellips 30">
            <a:extLst>
              <a:ext uri="{FF2B5EF4-FFF2-40B4-BE49-F238E27FC236}">
                <a16:creationId xmlns:a16="http://schemas.microsoft.com/office/drawing/2014/main" id="{87C4674D-D19C-4346-8AB3-EEC70C5BA12B}"/>
              </a:ext>
            </a:extLst>
          </p:cNvPr>
          <p:cNvSpPr/>
          <p:nvPr userDrawn="1"/>
        </p:nvSpPr>
        <p:spPr>
          <a:xfrm>
            <a:off x="4730062" y="2358026"/>
            <a:ext cx="2295144" cy="229514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32" name="Ellips 31">
            <a:extLst>
              <a:ext uri="{FF2B5EF4-FFF2-40B4-BE49-F238E27FC236}">
                <a16:creationId xmlns:a16="http://schemas.microsoft.com/office/drawing/2014/main" id="{232287E6-00FD-4CA9-879A-D113874BCAF3}"/>
              </a:ext>
            </a:extLst>
          </p:cNvPr>
          <p:cNvSpPr/>
          <p:nvPr userDrawn="1"/>
        </p:nvSpPr>
        <p:spPr>
          <a:xfrm>
            <a:off x="7613594" y="2037986"/>
            <a:ext cx="2615184" cy="261518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33" name="Platshållare för text 2">
            <a:extLst>
              <a:ext uri="{FF2B5EF4-FFF2-40B4-BE49-F238E27FC236}">
                <a16:creationId xmlns:a16="http://schemas.microsoft.com/office/drawing/2014/main" id="{24B6C5DB-65E0-4261-A490-0CEBD77B8A6C}"/>
              </a:ext>
            </a:extLst>
          </p:cNvPr>
          <p:cNvSpPr>
            <a:spLocks noGrp="1"/>
          </p:cNvSpPr>
          <p:nvPr>
            <p:ph type="body" idx="48" hasCustomPrompt="1"/>
          </p:nvPr>
        </p:nvSpPr>
        <p:spPr>
          <a:xfrm>
            <a:off x="2022734" y="3082272"/>
            <a:ext cx="1739976" cy="955575"/>
          </a:xfrm>
        </p:spPr>
        <p:txBody>
          <a:bodyPr lIns="0" tIns="0" rIns="0" bIns="0" rtlCol="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25 KR</a:t>
            </a:r>
          </a:p>
        </p:txBody>
      </p:sp>
      <p:sp>
        <p:nvSpPr>
          <p:cNvPr id="34" name="Platshållare för text 2">
            <a:extLst>
              <a:ext uri="{FF2B5EF4-FFF2-40B4-BE49-F238E27FC236}">
                <a16:creationId xmlns:a16="http://schemas.microsoft.com/office/drawing/2014/main" id="{86AFF07C-4D15-4A29-B939-C47256023C91}"/>
              </a:ext>
            </a:extLst>
          </p:cNvPr>
          <p:cNvSpPr>
            <a:spLocks noGrp="1"/>
          </p:cNvSpPr>
          <p:nvPr>
            <p:ph type="body" idx="49" hasCustomPrompt="1"/>
          </p:nvPr>
        </p:nvSpPr>
        <p:spPr>
          <a:xfrm>
            <a:off x="2022734" y="4075184"/>
            <a:ext cx="1739976" cy="280931"/>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Miljard</a:t>
            </a:r>
          </a:p>
        </p:txBody>
      </p:sp>
      <p:sp>
        <p:nvSpPr>
          <p:cNvPr id="35" name="Platshållare för text 2">
            <a:extLst>
              <a:ext uri="{FF2B5EF4-FFF2-40B4-BE49-F238E27FC236}">
                <a16:creationId xmlns:a16="http://schemas.microsoft.com/office/drawing/2014/main" id="{2C71864B-9476-4445-B961-A4480119AB3B}"/>
              </a:ext>
            </a:extLst>
          </p:cNvPr>
          <p:cNvSpPr>
            <a:spLocks noGrp="1"/>
          </p:cNvSpPr>
          <p:nvPr>
            <p:ph type="body" idx="50" hasCustomPrompt="1"/>
          </p:nvPr>
        </p:nvSpPr>
        <p:spPr>
          <a:xfrm>
            <a:off x="5007646" y="2886747"/>
            <a:ext cx="1739976" cy="955575"/>
          </a:xfrm>
        </p:spPr>
        <p:txBody>
          <a:bodyPr lIns="0" tIns="0" rIns="0" bIns="0" rtlCol="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50 KR</a:t>
            </a:r>
          </a:p>
        </p:txBody>
      </p:sp>
      <p:sp>
        <p:nvSpPr>
          <p:cNvPr id="36" name="Platshållare för text 2">
            <a:extLst>
              <a:ext uri="{FF2B5EF4-FFF2-40B4-BE49-F238E27FC236}">
                <a16:creationId xmlns:a16="http://schemas.microsoft.com/office/drawing/2014/main" id="{B2AAA459-A7E1-451E-BABB-0C87139B389F}"/>
              </a:ext>
            </a:extLst>
          </p:cNvPr>
          <p:cNvSpPr>
            <a:spLocks noGrp="1"/>
          </p:cNvSpPr>
          <p:nvPr>
            <p:ph type="body" idx="51" hasCustomPrompt="1"/>
          </p:nvPr>
        </p:nvSpPr>
        <p:spPr>
          <a:xfrm>
            <a:off x="5007646" y="3879659"/>
            <a:ext cx="1739976" cy="280931"/>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Miljard</a:t>
            </a:r>
          </a:p>
        </p:txBody>
      </p:sp>
      <p:sp>
        <p:nvSpPr>
          <p:cNvPr id="37" name="Platshållare för text 2">
            <a:extLst>
              <a:ext uri="{FF2B5EF4-FFF2-40B4-BE49-F238E27FC236}">
                <a16:creationId xmlns:a16="http://schemas.microsoft.com/office/drawing/2014/main" id="{DF679BEC-0CFD-449F-B3E0-BB712F00052B}"/>
              </a:ext>
            </a:extLst>
          </p:cNvPr>
          <p:cNvSpPr>
            <a:spLocks noGrp="1"/>
          </p:cNvSpPr>
          <p:nvPr>
            <p:ph type="body" idx="52" hasCustomPrompt="1"/>
          </p:nvPr>
        </p:nvSpPr>
        <p:spPr>
          <a:xfrm>
            <a:off x="7761966" y="2723457"/>
            <a:ext cx="2295144" cy="955575"/>
          </a:xfrm>
        </p:spPr>
        <p:txBody>
          <a:bodyPr lIns="0" tIns="0" rIns="0" bIns="0" rtlCol="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100 KR</a:t>
            </a:r>
          </a:p>
        </p:txBody>
      </p:sp>
      <p:sp>
        <p:nvSpPr>
          <p:cNvPr id="38" name="Platshållare för text 2">
            <a:extLst>
              <a:ext uri="{FF2B5EF4-FFF2-40B4-BE49-F238E27FC236}">
                <a16:creationId xmlns:a16="http://schemas.microsoft.com/office/drawing/2014/main" id="{65220FFF-D7A7-4DFC-97E2-8D717A6B97FF}"/>
              </a:ext>
            </a:extLst>
          </p:cNvPr>
          <p:cNvSpPr>
            <a:spLocks noGrp="1"/>
          </p:cNvSpPr>
          <p:nvPr>
            <p:ph type="body" idx="53" hasCustomPrompt="1"/>
          </p:nvPr>
        </p:nvSpPr>
        <p:spPr>
          <a:xfrm>
            <a:off x="8038166" y="3716369"/>
            <a:ext cx="1739976" cy="280931"/>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Miljard</a:t>
            </a:r>
          </a:p>
        </p:txBody>
      </p:sp>
      <p:sp>
        <p:nvSpPr>
          <p:cNvPr id="39" name="Platshållare för text 2">
            <a:extLst>
              <a:ext uri="{FF2B5EF4-FFF2-40B4-BE49-F238E27FC236}">
                <a16:creationId xmlns:a16="http://schemas.microsoft.com/office/drawing/2014/main" id="{33C0B4F4-FAB3-45B3-A57B-B8A00F765A8C}"/>
              </a:ext>
            </a:extLst>
          </p:cNvPr>
          <p:cNvSpPr>
            <a:spLocks noGrp="1"/>
          </p:cNvSpPr>
          <p:nvPr>
            <p:ph type="body" idx="54" hasCustomPrompt="1"/>
          </p:nvPr>
        </p:nvSpPr>
        <p:spPr>
          <a:xfrm>
            <a:off x="4587884" y="4798586"/>
            <a:ext cx="2577284" cy="334918"/>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Redigera text</a:t>
            </a:r>
          </a:p>
        </p:txBody>
      </p:sp>
      <p:sp>
        <p:nvSpPr>
          <p:cNvPr id="40" name="Platshållare för text 11">
            <a:extLst>
              <a:ext uri="{FF2B5EF4-FFF2-40B4-BE49-F238E27FC236}">
                <a16:creationId xmlns:a16="http://schemas.microsoft.com/office/drawing/2014/main" id="{2710ED40-A455-4EEF-AAD2-1479EE311ABC}"/>
              </a:ext>
            </a:extLst>
          </p:cNvPr>
          <p:cNvSpPr>
            <a:spLocks noGrp="1"/>
          </p:cNvSpPr>
          <p:nvPr>
            <p:ph type="body" sz="quarter" idx="55" hasCustomPrompt="1"/>
          </p:nvPr>
        </p:nvSpPr>
        <p:spPr>
          <a:xfrm>
            <a:off x="4587884" y="5240927"/>
            <a:ext cx="2577284" cy="705923"/>
          </a:xfrm>
        </p:spPr>
        <p:txBody>
          <a:bodyPr lIns="36000" tIns="0" rIns="0" bIns="0" rtlCol="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45" name="Platshållare för text 2">
            <a:extLst>
              <a:ext uri="{FF2B5EF4-FFF2-40B4-BE49-F238E27FC236}">
                <a16:creationId xmlns:a16="http://schemas.microsoft.com/office/drawing/2014/main" id="{A9FC0BF2-FC28-43C1-864A-CAB49C8381A2}"/>
              </a:ext>
            </a:extLst>
          </p:cNvPr>
          <p:cNvSpPr>
            <a:spLocks noGrp="1"/>
          </p:cNvSpPr>
          <p:nvPr>
            <p:ph type="body" idx="56" hasCustomPrompt="1"/>
          </p:nvPr>
        </p:nvSpPr>
        <p:spPr>
          <a:xfrm>
            <a:off x="7654886" y="4798586"/>
            <a:ext cx="2577284" cy="334918"/>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Redigera text</a:t>
            </a:r>
          </a:p>
        </p:txBody>
      </p:sp>
      <p:sp>
        <p:nvSpPr>
          <p:cNvPr id="46" name="Platshållare för text 11">
            <a:extLst>
              <a:ext uri="{FF2B5EF4-FFF2-40B4-BE49-F238E27FC236}">
                <a16:creationId xmlns:a16="http://schemas.microsoft.com/office/drawing/2014/main" id="{F4793ACF-6372-4346-9E08-F9E4D2584763}"/>
              </a:ext>
            </a:extLst>
          </p:cNvPr>
          <p:cNvSpPr>
            <a:spLocks noGrp="1"/>
          </p:cNvSpPr>
          <p:nvPr>
            <p:ph type="body" sz="quarter" idx="57" hasCustomPrompt="1"/>
          </p:nvPr>
        </p:nvSpPr>
        <p:spPr>
          <a:xfrm>
            <a:off x="7654886" y="5231802"/>
            <a:ext cx="2577284" cy="705923"/>
          </a:xfrm>
        </p:spPr>
        <p:txBody>
          <a:bodyPr lIns="36000" tIns="0" rIns="0" bIns="0" rtlCol="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26" name="Platshållare för bild 11">
            <a:extLst>
              <a:ext uri="{FF2B5EF4-FFF2-40B4-BE49-F238E27FC236}">
                <a16:creationId xmlns:a16="http://schemas.microsoft.com/office/drawing/2014/main" id="{F3FD923B-7063-49D8-8286-0F8424648970}"/>
              </a:ext>
            </a:extLst>
          </p:cNvPr>
          <p:cNvSpPr>
            <a:spLocks noGrp="1"/>
          </p:cNvSpPr>
          <p:nvPr>
            <p:ph type="pic" sz="quarter" idx="58" hasCustomPrompt="1"/>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sv-SE" noProof="1"/>
              <a:t>Klicka på ikonen för att lägga till bild</a:t>
            </a:r>
          </a:p>
        </p:txBody>
      </p:sp>
    </p:spTree>
    <p:extLst>
      <p:ext uri="{BB962C8B-B14F-4D97-AF65-F5344CB8AC3E}">
        <p14:creationId xmlns:p14="http://schemas.microsoft.com/office/powerpoint/2010/main" val="2470776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vå innehåll- och beskrivningslayouter">
    <p:spTree>
      <p:nvGrpSpPr>
        <p:cNvPr id="1" name=""/>
        <p:cNvGrpSpPr/>
        <p:nvPr/>
      </p:nvGrpSpPr>
      <p:grpSpPr>
        <a:xfrm>
          <a:off x="0" y="0"/>
          <a:ext cx="0" cy="0"/>
          <a:chOff x="0" y="0"/>
          <a:chExt cx="0" cy="0"/>
        </a:xfrm>
      </p:grpSpPr>
      <p:sp>
        <p:nvSpPr>
          <p:cNvPr id="10" name="Rektangulär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14" name="Rektangulär 13">
            <a:extLst>
              <a:ext uri="{FF2B5EF4-FFF2-40B4-BE49-F238E27FC236}">
                <a16:creationId xmlns:a16="http://schemas.microsoft.com/office/drawing/2014/main" id="{72DA9D50-F092-4CE4-833F-A116EB21A237}"/>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6" name="Rektangulär 5">
            <a:extLst>
              <a:ext uri="{FF2B5EF4-FFF2-40B4-BE49-F238E27FC236}">
                <a16:creationId xmlns:a16="http://schemas.microsoft.com/office/drawing/2014/main" id="{DD60033C-E502-4C97-87DB-99F01B55681B}"/>
              </a:ext>
            </a:extLst>
          </p:cNvPr>
          <p:cNvSpPr/>
          <p:nvPr userDrawn="1"/>
        </p:nvSpPr>
        <p:spPr>
          <a:xfrm>
            <a:off x="0" y="2990088"/>
            <a:ext cx="12192000" cy="386791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2" name="Rubrik 1">
            <a:extLst>
              <a:ext uri="{FF2B5EF4-FFF2-40B4-BE49-F238E27FC236}">
                <a16:creationId xmlns:a16="http://schemas.microsoft.com/office/drawing/2014/main" id="{44B0B20C-63A0-49A1-A09F-99F86387E48E}"/>
              </a:ext>
            </a:extLst>
          </p:cNvPr>
          <p:cNvSpPr>
            <a:spLocks noGrp="1"/>
          </p:cNvSpPr>
          <p:nvPr>
            <p:ph type="title" hasCustomPrompt="1"/>
          </p:nvPr>
        </p:nvSpPr>
        <p:spPr>
          <a:xfrm>
            <a:off x="838199" y="805472"/>
            <a:ext cx="6862011" cy="552848"/>
          </a:xfrm>
        </p:spPr>
        <p:txBody>
          <a:bodyPr lIns="0" tIns="0" rIns="0" bIns="0" rtlCol="0" anchor="b" anchorCtr="0"/>
          <a:lstStyle/>
          <a:p>
            <a:pPr rtl="0"/>
            <a:r>
              <a:rPr lang="sv-SE" noProof="1"/>
              <a:t>Klicka här för att ändra format</a:t>
            </a:r>
          </a:p>
        </p:txBody>
      </p:sp>
      <p:sp>
        <p:nvSpPr>
          <p:cNvPr id="3" name="Platshållare för datum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B52DD95D-6013-454F-8D45-8A5D5DB7E922}" type="datetime1">
              <a:rPr lang="sv-SE" noProof="1" dirty="0" smtClean="0"/>
              <a:t>2022-10-09</a:t>
            </a:fld>
            <a:endParaRPr lang="sv-SE" noProof="1"/>
          </a:p>
        </p:txBody>
      </p:sp>
      <p:sp>
        <p:nvSpPr>
          <p:cNvPr id="4" name="Platshållare för sidfot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sv-SE" noProof="1"/>
              <a:t>LÄGG TILL EN SIDFOT</a:t>
            </a:r>
          </a:p>
        </p:txBody>
      </p:sp>
      <p:sp>
        <p:nvSpPr>
          <p:cNvPr id="5" name="Platshållare för bildnumm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sv-SE" noProof="1" dirty="0" smtClean="0"/>
              <a:t>‹#›</a:t>
            </a:fld>
            <a:endParaRPr lang="sv-SE" noProof="1"/>
          </a:p>
        </p:txBody>
      </p:sp>
      <p:sp>
        <p:nvSpPr>
          <p:cNvPr id="15" name="Platshållare för text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3340707"/>
            <a:ext cx="3666744"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Redigera text</a:t>
            </a:r>
          </a:p>
        </p:txBody>
      </p:sp>
      <p:sp>
        <p:nvSpPr>
          <p:cNvPr id="16" name="Platshållare för text 11">
            <a:extLst>
              <a:ext uri="{FF2B5EF4-FFF2-40B4-BE49-F238E27FC236}">
                <a16:creationId xmlns:a16="http://schemas.microsoft.com/office/drawing/2014/main" id="{CC501F77-56D4-49F2-9772-EE01ACF5274B}"/>
              </a:ext>
            </a:extLst>
          </p:cNvPr>
          <p:cNvSpPr>
            <a:spLocks noGrp="1"/>
          </p:cNvSpPr>
          <p:nvPr>
            <p:ph type="body" sz="quarter" idx="42" hasCustomPrompt="1"/>
          </p:nvPr>
        </p:nvSpPr>
        <p:spPr>
          <a:xfrm>
            <a:off x="836612" y="3773923"/>
            <a:ext cx="5259387" cy="2087752"/>
          </a:xfrm>
        </p:spPr>
        <p:txBody>
          <a:bodyPr lIns="0" tIns="0" rIns="0" bIns="0" rtlCol="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19" name="Platshållare för text 11">
            <a:extLst>
              <a:ext uri="{FF2B5EF4-FFF2-40B4-BE49-F238E27FC236}">
                <a16:creationId xmlns:a16="http://schemas.microsoft.com/office/drawing/2014/main" id="{6E425E0E-28A3-4830-99E8-D93E5B20E77C}"/>
              </a:ext>
            </a:extLst>
          </p:cNvPr>
          <p:cNvSpPr>
            <a:spLocks noGrp="1"/>
          </p:cNvSpPr>
          <p:nvPr>
            <p:ph type="body" sz="quarter" idx="47" hasCustomPrompt="1"/>
          </p:nvPr>
        </p:nvSpPr>
        <p:spPr>
          <a:xfrm>
            <a:off x="836613" y="1392449"/>
            <a:ext cx="10515600" cy="935429"/>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25" name="Platshållare för text 2">
            <a:extLst>
              <a:ext uri="{FF2B5EF4-FFF2-40B4-BE49-F238E27FC236}">
                <a16:creationId xmlns:a16="http://schemas.microsoft.com/office/drawing/2014/main" id="{E3E44B3E-B67E-47BB-9B17-495800CC539C}"/>
              </a:ext>
            </a:extLst>
          </p:cNvPr>
          <p:cNvSpPr>
            <a:spLocks noGrp="1"/>
          </p:cNvSpPr>
          <p:nvPr>
            <p:ph type="body" idx="48" hasCustomPrompt="1"/>
          </p:nvPr>
        </p:nvSpPr>
        <p:spPr>
          <a:xfrm>
            <a:off x="6682936" y="3353508"/>
            <a:ext cx="3666744"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Redigera text</a:t>
            </a:r>
          </a:p>
        </p:txBody>
      </p:sp>
      <p:sp>
        <p:nvSpPr>
          <p:cNvPr id="26" name="Platshållare för text 11">
            <a:extLst>
              <a:ext uri="{FF2B5EF4-FFF2-40B4-BE49-F238E27FC236}">
                <a16:creationId xmlns:a16="http://schemas.microsoft.com/office/drawing/2014/main" id="{3E6654E2-1600-436C-996F-AB13D779B069}"/>
              </a:ext>
            </a:extLst>
          </p:cNvPr>
          <p:cNvSpPr>
            <a:spLocks noGrp="1"/>
          </p:cNvSpPr>
          <p:nvPr>
            <p:ph type="body" sz="quarter" idx="49" hasCustomPrompt="1"/>
          </p:nvPr>
        </p:nvSpPr>
        <p:spPr>
          <a:xfrm>
            <a:off x="6466097" y="3786724"/>
            <a:ext cx="5068178" cy="2087752"/>
          </a:xfrm>
        </p:spPr>
        <p:txBody>
          <a:bodyPr lIns="0" tIns="0" rIns="0" bIns="0" rtlCol="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17" name="Platshållare för bild 11">
            <a:extLst>
              <a:ext uri="{FF2B5EF4-FFF2-40B4-BE49-F238E27FC236}">
                <a16:creationId xmlns:a16="http://schemas.microsoft.com/office/drawing/2014/main" id="{11B1F208-6C15-4A3F-B7B4-388A18DC2B14}"/>
              </a:ext>
            </a:extLst>
          </p:cNvPr>
          <p:cNvSpPr>
            <a:spLocks noGrp="1"/>
          </p:cNvSpPr>
          <p:nvPr>
            <p:ph type="pic" sz="quarter" idx="50" hasCustomPrompt="1"/>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sv-SE" noProof="1"/>
              <a:t>Klicka på ikonen för att lägga till bild</a:t>
            </a:r>
          </a:p>
        </p:txBody>
      </p:sp>
    </p:spTree>
    <p:extLst>
      <p:ext uri="{BB962C8B-B14F-4D97-AF65-F5344CB8AC3E}">
        <p14:creationId xmlns:p14="http://schemas.microsoft.com/office/powerpoint/2010/main" val="2002558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för konkurrentinnehåll">
    <p:bg>
      <p:bgPr>
        <a:blipFill>
          <a:blip r:embed="rId2"/>
          <a:stretch>
            <a:fillRect/>
          </a:stretch>
        </a:blipFill>
        <a:effectLst/>
      </p:bgPr>
    </p:bg>
    <p:spTree>
      <p:nvGrpSpPr>
        <p:cNvPr id="1" name=""/>
        <p:cNvGrpSpPr/>
        <p:nvPr/>
      </p:nvGrpSpPr>
      <p:grpSpPr>
        <a:xfrm>
          <a:off x="0" y="0"/>
          <a:ext cx="0" cy="0"/>
          <a:chOff x="0" y="0"/>
          <a:chExt cx="0" cy="0"/>
        </a:xfrm>
      </p:grpSpPr>
      <p:sp>
        <p:nvSpPr>
          <p:cNvPr id="10" name="Rektangulär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33" name="Rektangulär 32">
            <a:extLst>
              <a:ext uri="{FF2B5EF4-FFF2-40B4-BE49-F238E27FC236}">
                <a16:creationId xmlns:a16="http://schemas.microsoft.com/office/drawing/2014/main" id="{CCE7ADE7-21F0-4422-AD3C-0A7865E4FAB1}"/>
              </a:ext>
            </a:extLst>
          </p:cNvPr>
          <p:cNvSpPr/>
          <p:nvPr userDrawn="1"/>
        </p:nvSpPr>
        <p:spPr>
          <a:xfrm>
            <a:off x="0"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32" name="Rektangulär 31">
            <a:extLst>
              <a:ext uri="{FF2B5EF4-FFF2-40B4-BE49-F238E27FC236}">
                <a16:creationId xmlns:a16="http://schemas.microsoft.com/office/drawing/2014/main" id="{06F00F53-9697-4331-BE9F-B94FA62B0402}"/>
              </a:ext>
            </a:extLst>
          </p:cNvPr>
          <p:cNvSpPr/>
          <p:nvPr userDrawn="1"/>
        </p:nvSpPr>
        <p:spPr>
          <a:xfrm>
            <a:off x="0" y="1528174"/>
            <a:ext cx="12192000" cy="5329825"/>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2" name="Rubrik 1">
            <a:extLst>
              <a:ext uri="{FF2B5EF4-FFF2-40B4-BE49-F238E27FC236}">
                <a16:creationId xmlns:a16="http://schemas.microsoft.com/office/drawing/2014/main" id="{44B0B20C-63A0-49A1-A09F-99F86387E48E}"/>
              </a:ext>
            </a:extLst>
          </p:cNvPr>
          <p:cNvSpPr>
            <a:spLocks noGrp="1"/>
          </p:cNvSpPr>
          <p:nvPr>
            <p:ph type="title" hasCustomPrompt="1"/>
          </p:nvPr>
        </p:nvSpPr>
        <p:spPr>
          <a:xfrm>
            <a:off x="838199" y="805472"/>
            <a:ext cx="7430939" cy="552848"/>
          </a:xfrm>
        </p:spPr>
        <p:txBody>
          <a:bodyPr lIns="0" tIns="0" rIns="0" bIns="0" rtlCol="0" anchor="b" anchorCtr="0"/>
          <a:lstStyle/>
          <a:p>
            <a:pPr rtl="0"/>
            <a:r>
              <a:rPr lang="sv-SE" noProof="1"/>
              <a:t>Klicka här för att ändra format</a:t>
            </a:r>
          </a:p>
        </p:txBody>
      </p:sp>
      <p:sp>
        <p:nvSpPr>
          <p:cNvPr id="3" name="Platshållare för datum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B273BF9C-B227-41FA-8568-1B759CC93287}" type="datetime1">
              <a:rPr lang="sv-SE" noProof="1" dirty="0" smtClean="0"/>
              <a:t>2022-10-09</a:t>
            </a:fld>
            <a:endParaRPr lang="sv-SE" noProof="1"/>
          </a:p>
        </p:txBody>
      </p:sp>
      <p:sp>
        <p:nvSpPr>
          <p:cNvPr id="4" name="Platshållare för sidfot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sv-SE" noProof="1"/>
              <a:t>LÄGG TILL EN SIDFOT</a:t>
            </a:r>
          </a:p>
        </p:txBody>
      </p:sp>
      <p:sp>
        <p:nvSpPr>
          <p:cNvPr id="5" name="Platshållare för bildnumm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sv-SE" noProof="1" dirty="0" smtClean="0"/>
              <a:t>‹#›</a:t>
            </a:fld>
            <a:endParaRPr lang="sv-SE" noProof="1"/>
          </a:p>
        </p:txBody>
      </p:sp>
      <p:sp>
        <p:nvSpPr>
          <p:cNvPr id="7" name="Platshållare för bild 11">
            <a:extLst>
              <a:ext uri="{FF2B5EF4-FFF2-40B4-BE49-F238E27FC236}">
                <a16:creationId xmlns:a16="http://schemas.microsoft.com/office/drawing/2014/main" id="{E705CC21-80AA-488E-B95D-0E00300A05CF}"/>
              </a:ext>
            </a:extLst>
          </p:cNvPr>
          <p:cNvSpPr>
            <a:spLocks noGrp="1"/>
          </p:cNvSpPr>
          <p:nvPr>
            <p:ph type="pic" sz="quarter" idx="13" hasCustomPrompt="1"/>
          </p:nvPr>
        </p:nvSpPr>
        <p:spPr>
          <a:xfrm>
            <a:off x="8965413" y="1975905"/>
            <a:ext cx="2386584" cy="484632"/>
          </a:xfrm>
          <a:prstGeom prst="roundRect">
            <a:avLst/>
          </a:prstGeom>
          <a:noFill/>
          <a:ln>
            <a:noFill/>
          </a:ln>
        </p:spPr>
        <p:txBody>
          <a:bodyPr rtlCol="0" anchor="ctr" anchorCtr="0">
            <a:normAutofit/>
          </a:bodyPr>
          <a:lstStyle>
            <a:lvl1pPr marL="0" indent="0" algn="ctr">
              <a:buNone/>
              <a:defRPr sz="1600">
                <a:solidFill>
                  <a:schemeClr val="bg1"/>
                </a:solidFill>
              </a:defRPr>
            </a:lvl1pPr>
          </a:lstStyle>
          <a:p>
            <a:pPr rtl="0"/>
            <a:r>
              <a:rPr lang="sv-SE" noProof="1"/>
              <a:t>Klicka på ikonen för att lägga till bild</a:t>
            </a:r>
          </a:p>
        </p:txBody>
      </p:sp>
      <p:sp>
        <p:nvSpPr>
          <p:cNvPr id="14" name="Platshållare för bild 11" descr="Kvadrat med konkurrenters logotyper">
            <a:extLst>
              <a:ext uri="{FF2B5EF4-FFF2-40B4-BE49-F238E27FC236}">
                <a16:creationId xmlns:a16="http://schemas.microsoft.com/office/drawing/2014/main" id="{B02B30B1-85C9-4BFB-89EF-F61F699F9CB9}"/>
              </a:ext>
            </a:extLst>
          </p:cNvPr>
          <p:cNvSpPr>
            <a:spLocks noGrp="1"/>
          </p:cNvSpPr>
          <p:nvPr>
            <p:ph type="pic" sz="quarter" idx="39" hasCustomPrompt="1"/>
          </p:nvPr>
        </p:nvSpPr>
        <p:spPr>
          <a:xfrm>
            <a:off x="3479892" y="2503607"/>
            <a:ext cx="1772153"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sv-SE" noProof="1"/>
              <a:t>Konkurrent 2</a:t>
            </a:r>
          </a:p>
          <a:p>
            <a:pPr rtl="0"/>
            <a:r>
              <a:rPr lang="sv-SE" noProof="1"/>
              <a:t>Logotyp</a:t>
            </a:r>
          </a:p>
        </p:txBody>
      </p:sp>
      <p:sp>
        <p:nvSpPr>
          <p:cNvPr id="17" name="Platshållare för bild 11" descr="Kvadrat med konkurrenters logotyper">
            <a:extLst>
              <a:ext uri="{FF2B5EF4-FFF2-40B4-BE49-F238E27FC236}">
                <a16:creationId xmlns:a16="http://schemas.microsoft.com/office/drawing/2014/main" id="{BB248D0D-569D-4CE5-B4A5-1CB766D4BC25}"/>
              </a:ext>
            </a:extLst>
          </p:cNvPr>
          <p:cNvSpPr>
            <a:spLocks noGrp="1"/>
          </p:cNvSpPr>
          <p:nvPr>
            <p:ph type="pic" sz="quarter" idx="40" hasCustomPrompt="1"/>
          </p:nvPr>
        </p:nvSpPr>
        <p:spPr>
          <a:xfrm>
            <a:off x="1341365" y="2069258"/>
            <a:ext cx="1655064"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sv-SE" noProof="1"/>
              <a:t>Konkurrent 1</a:t>
            </a:r>
          </a:p>
          <a:p>
            <a:pPr rtl="0"/>
            <a:r>
              <a:rPr lang="sv-SE" noProof="1"/>
              <a:t>Logotyp</a:t>
            </a:r>
          </a:p>
        </p:txBody>
      </p:sp>
      <p:sp>
        <p:nvSpPr>
          <p:cNvPr id="18" name="Platshållare för bild 11" descr="Kvadrat med konkurrenters logotyper">
            <a:extLst>
              <a:ext uri="{FF2B5EF4-FFF2-40B4-BE49-F238E27FC236}">
                <a16:creationId xmlns:a16="http://schemas.microsoft.com/office/drawing/2014/main" id="{63441834-C0B7-467E-BB8A-077BFB4CC64D}"/>
              </a:ext>
            </a:extLst>
          </p:cNvPr>
          <p:cNvSpPr>
            <a:spLocks noGrp="1"/>
          </p:cNvSpPr>
          <p:nvPr>
            <p:ph type="pic" sz="quarter" idx="41" hasCustomPrompt="1"/>
          </p:nvPr>
        </p:nvSpPr>
        <p:spPr>
          <a:xfrm>
            <a:off x="2209800" y="4684388"/>
            <a:ext cx="1772153"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sv-SE" noProof="1"/>
              <a:t>Konkurrent 3</a:t>
            </a:r>
          </a:p>
          <a:p>
            <a:pPr rtl="0"/>
            <a:r>
              <a:rPr lang="sv-SE" noProof="1"/>
              <a:t>Logotyp</a:t>
            </a:r>
          </a:p>
        </p:txBody>
      </p:sp>
      <p:sp>
        <p:nvSpPr>
          <p:cNvPr id="20" name="Platshållare för bild 11" descr="Kvadrat med konkurrenters logotyper">
            <a:extLst>
              <a:ext uri="{FF2B5EF4-FFF2-40B4-BE49-F238E27FC236}">
                <a16:creationId xmlns:a16="http://schemas.microsoft.com/office/drawing/2014/main" id="{4845EF5C-F9AE-4C81-B40A-0EF51B853911}"/>
              </a:ext>
            </a:extLst>
          </p:cNvPr>
          <p:cNvSpPr>
            <a:spLocks noGrp="1"/>
          </p:cNvSpPr>
          <p:nvPr>
            <p:ph type="pic" sz="quarter" idx="42" hasCustomPrompt="1"/>
          </p:nvPr>
        </p:nvSpPr>
        <p:spPr>
          <a:xfrm>
            <a:off x="6654710" y="2594867"/>
            <a:ext cx="1772153"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sv-SE" noProof="1"/>
              <a:t>Konkurrent 4</a:t>
            </a:r>
          </a:p>
          <a:p>
            <a:pPr rtl="0"/>
            <a:r>
              <a:rPr lang="sv-SE" noProof="1"/>
              <a:t>Logotyp</a:t>
            </a:r>
          </a:p>
        </p:txBody>
      </p:sp>
      <p:sp>
        <p:nvSpPr>
          <p:cNvPr id="21" name="Platshållare för bild 11" descr="Kvadrat med konkurrenters logotyper">
            <a:extLst>
              <a:ext uri="{FF2B5EF4-FFF2-40B4-BE49-F238E27FC236}">
                <a16:creationId xmlns:a16="http://schemas.microsoft.com/office/drawing/2014/main" id="{75396269-14C7-4297-BE40-EB61A04CF4C8}"/>
              </a:ext>
            </a:extLst>
          </p:cNvPr>
          <p:cNvSpPr>
            <a:spLocks noGrp="1"/>
          </p:cNvSpPr>
          <p:nvPr>
            <p:ph type="pic" sz="quarter" idx="43" hasCustomPrompt="1"/>
          </p:nvPr>
        </p:nvSpPr>
        <p:spPr>
          <a:xfrm>
            <a:off x="6455537" y="4853700"/>
            <a:ext cx="1772153"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sv-SE" noProof="1"/>
              <a:t>Konkurrent 5</a:t>
            </a:r>
          </a:p>
          <a:p>
            <a:pPr rtl="0"/>
            <a:r>
              <a:rPr lang="sv-SE" noProof="1"/>
              <a:t>Logotyp</a:t>
            </a:r>
          </a:p>
        </p:txBody>
      </p:sp>
      <p:sp>
        <p:nvSpPr>
          <p:cNvPr id="22" name="Platshållare för bild 11" descr="Kvadrat med konkurrenters logotyper">
            <a:extLst>
              <a:ext uri="{FF2B5EF4-FFF2-40B4-BE49-F238E27FC236}">
                <a16:creationId xmlns:a16="http://schemas.microsoft.com/office/drawing/2014/main" id="{A9EC32D0-3CC5-4D03-90E1-35DD544F353D}"/>
              </a:ext>
            </a:extLst>
          </p:cNvPr>
          <p:cNvSpPr>
            <a:spLocks noGrp="1"/>
          </p:cNvSpPr>
          <p:nvPr>
            <p:ph type="pic" sz="quarter" idx="44" hasCustomPrompt="1"/>
          </p:nvPr>
        </p:nvSpPr>
        <p:spPr>
          <a:xfrm>
            <a:off x="8965413" y="4121940"/>
            <a:ext cx="1772153"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sv-SE" noProof="1"/>
              <a:t>Konkurrent 6</a:t>
            </a:r>
          </a:p>
          <a:p>
            <a:pPr rtl="0"/>
            <a:r>
              <a:rPr lang="sv-SE" noProof="1"/>
              <a:t>Logotyp</a:t>
            </a:r>
          </a:p>
        </p:txBody>
      </p:sp>
      <p:sp>
        <p:nvSpPr>
          <p:cNvPr id="23" name="Platshållare för text 7">
            <a:extLst>
              <a:ext uri="{FF2B5EF4-FFF2-40B4-BE49-F238E27FC236}">
                <a16:creationId xmlns:a16="http://schemas.microsoft.com/office/drawing/2014/main" id="{C9793465-C4F7-40FC-AEF8-5F868E36ECA3}"/>
              </a:ext>
            </a:extLst>
          </p:cNvPr>
          <p:cNvSpPr>
            <a:spLocks noGrp="1"/>
          </p:cNvSpPr>
          <p:nvPr>
            <p:ph type="body" sz="quarter" idx="46" hasCustomPrompt="1"/>
          </p:nvPr>
        </p:nvSpPr>
        <p:spPr>
          <a:xfrm>
            <a:off x="788628" y="3574970"/>
            <a:ext cx="2741612" cy="248888"/>
          </a:xfrm>
        </p:spPr>
        <p:txBody>
          <a:bodyPr rtlCol="0">
            <a:noAutofit/>
          </a:bodyPr>
          <a:lstStyle>
            <a:lvl1pPr marL="0" indent="0">
              <a:buNone/>
              <a:defRPr sz="1400" b="0">
                <a:solidFill>
                  <a:schemeClr val="tx2"/>
                </a:solidFill>
              </a:defRPr>
            </a:lvl1pPr>
            <a:lvl2pPr marL="457200" indent="0">
              <a:buNone/>
              <a:defRPr sz="1200" b="1"/>
            </a:lvl2pPr>
            <a:lvl3pPr>
              <a:defRPr sz="1200" b="1"/>
            </a:lvl3pPr>
            <a:lvl4pPr>
              <a:defRPr sz="1200" b="1"/>
            </a:lvl4pPr>
            <a:lvl5pPr>
              <a:defRPr sz="1200" b="1"/>
            </a:lvl5pPr>
          </a:lstStyle>
          <a:p>
            <a:pPr lvl="0" rtl="0"/>
            <a:r>
              <a:rPr lang="sv-SE" noProof="1"/>
              <a:t>Dyrare</a:t>
            </a:r>
          </a:p>
        </p:txBody>
      </p:sp>
      <p:sp>
        <p:nvSpPr>
          <p:cNvPr id="24" name="Platshållare för text 7">
            <a:extLst>
              <a:ext uri="{FF2B5EF4-FFF2-40B4-BE49-F238E27FC236}">
                <a16:creationId xmlns:a16="http://schemas.microsoft.com/office/drawing/2014/main" id="{9E34E738-15BA-4311-BA02-5FDA3723F49F}"/>
              </a:ext>
            </a:extLst>
          </p:cNvPr>
          <p:cNvSpPr>
            <a:spLocks noGrp="1"/>
          </p:cNvSpPr>
          <p:nvPr>
            <p:ph type="body" sz="quarter" idx="47" hasCustomPrompt="1"/>
          </p:nvPr>
        </p:nvSpPr>
        <p:spPr>
          <a:xfrm>
            <a:off x="8730592" y="3574970"/>
            <a:ext cx="2741612" cy="248888"/>
          </a:xfrm>
        </p:spPr>
        <p:txBody>
          <a:bodyPr rtlCol="0">
            <a:noAutofit/>
          </a:bodyPr>
          <a:lstStyle>
            <a:lvl1pPr marL="0" indent="0" algn="r">
              <a:buNone/>
              <a:defRPr sz="1400" b="0">
                <a:solidFill>
                  <a:schemeClr val="tx2"/>
                </a:solidFill>
              </a:defRPr>
            </a:lvl1pPr>
            <a:lvl2pPr marL="457200" indent="0">
              <a:buNone/>
              <a:defRPr sz="1200" b="1"/>
            </a:lvl2pPr>
            <a:lvl3pPr>
              <a:defRPr sz="1200" b="1"/>
            </a:lvl3pPr>
            <a:lvl4pPr>
              <a:defRPr sz="1200" b="1"/>
            </a:lvl4pPr>
            <a:lvl5pPr>
              <a:defRPr sz="1200" b="1"/>
            </a:lvl5pPr>
          </a:lstStyle>
          <a:p>
            <a:pPr lvl="0" rtl="0"/>
            <a:r>
              <a:rPr lang="sv-SE" noProof="1"/>
              <a:t>Billigare</a:t>
            </a:r>
          </a:p>
        </p:txBody>
      </p:sp>
      <p:sp>
        <p:nvSpPr>
          <p:cNvPr id="27" name="Platshållare för text 7">
            <a:extLst>
              <a:ext uri="{FF2B5EF4-FFF2-40B4-BE49-F238E27FC236}">
                <a16:creationId xmlns:a16="http://schemas.microsoft.com/office/drawing/2014/main" id="{43026573-79FA-414F-85CC-BB2AFC84C272}"/>
              </a:ext>
            </a:extLst>
          </p:cNvPr>
          <p:cNvSpPr>
            <a:spLocks noGrp="1"/>
          </p:cNvSpPr>
          <p:nvPr>
            <p:ph type="body" sz="quarter" idx="48" hasCustomPrompt="1"/>
          </p:nvPr>
        </p:nvSpPr>
        <p:spPr>
          <a:xfrm>
            <a:off x="4641450" y="6142762"/>
            <a:ext cx="2741612" cy="248888"/>
          </a:xfrm>
        </p:spPr>
        <p:txBody>
          <a:bodyPr rtlCol="0">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rtl="0"/>
            <a:r>
              <a:rPr lang="sv-SE" noProof="1"/>
              <a:t>Mindre enkelt</a:t>
            </a:r>
          </a:p>
        </p:txBody>
      </p:sp>
      <p:sp>
        <p:nvSpPr>
          <p:cNvPr id="28" name="Platshållare för text 7">
            <a:extLst>
              <a:ext uri="{FF2B5EF4-FFF2-40B4-BE49-F238E27FC236}">
                <a16:creationId xmlns:a16="http://schemas.microsoft.com/office/drawing/2014/main" id="{354AC58C-2EFE-42E3-B1C3-3A3F7161FC04}"/>
              </a:ext>
            </a:extLst>
          </p:cNvPr>
          <p:cNvSpPr>
            <a:spLocks noGrp="1"/>
          </p:cNvSpPr>
          <p:nvPr>
            <p:ph type="body" sz="quarter" idx="49" hasCustomPrompt="1"/>
          </p:nvPr>
        </p:nvSpPr>
        <p:spPr>
          <a:xfrm>
            <a:off x="4641450" y="1764281"/>
            <a:ext cx="2741612" cy="248888"/>
          </a:xfrm>
        </p:spPr>
        <p:txBody>
          <a:bodyPr rtlCol="0">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rtl="0"/>
            <a:r>
              <a:rPr lang="sv-SE" noProof="1"/>
              <a:t>Enklare</a:t>
            </a:r>
          </a:p>
        </p:txBody>
      </p:sp>
      <p:cxnSp>
        <p:nvCxnSpPr>
          <p:cNvPr id="9" name="Rak pilkopplingslinje 8">
            <a:extLst>
              <a:ext uri="{FF2B5EF4-FFF2-40B4-BE49-F238E27FC236}">
                <a16:creationId xmlns:a16="http://schemas.microsoft.com/office/drawing/2014/main" id="{E3842B13-E900-4B2B-AB93-A64B64227466}"/>
              </a:ext>
            </a:extLst>
          </p:cNvPr>
          <p:cNvCxnSpPr/>
          <p:nvPr userDrawn="1"/>
        </p:nvCxnSpPr>
        <p:spPr>
          <a:xfrm>
            <a:off x="872933" y="3548268"/>
            <a:ext cx="1047037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Rak kopplingspil 29">
            <a:extLst>
              <a:ext uri="{FF2B5EF4-FFF2-40B4-BE49-F238E27FC236}">
                <a16:creationId xmlns:a16="http://schemas.microsoft.com/office/drawing/2014/main" id="{EF45D1A3-05DF-4B1E-9C02-6D8A69BE2011}"/>
              </a:ext>
            </a:extLst>
          </p:cNvPr>
          <p:cNvCxnSpPr>
            <a:cxnSpLocks/>
          </p:cNvCxnSpPr>
          <p:nvPr userDrawn="1"/>
        </p:nvCxnSpPr>
        <p:spPr>
          <a:xfrm rot="16200000">
            <a:off x="4098036" y="4142692"/>
            <a:ext cx="399592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Platshållare för bild 11">
            <a:extLst>
              <a:ext uri="{FF2B5EF4-FFF2-40B4-BE49-F238E27FC236}">
                <a16:creationId xmlns:a16="http://schemas.microsoft.com/office/drawing/2014/main" id="{CC01BAE8-6C4C-4DBC-AFB4-6B3BCF8D0714}"/>
              </a:ext>
            </a:extLst>
          </p:cNvPr>
          <p:cNvSpPr>
            <a:spLocks noGrp="1"/>
          </p:cNvSpPr>
          <p:nvPr>
            <p:ph type="pic" sz="quarter" idx="50" hasCustomPrompt="1"/>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sv-SE" noProof="1"/>
              <a:t>Klicka på ikonen för att lägga till bild</a:t>
            </a:r>
          </a:p>
        </p:txBody>
      </p:sp>
    </p:spTree>
    <p:extLst>
      <p:ext uri="{BB962C8B-B14F-4D97-AF65-F5344CB8AC3E}">
        <p14:creationId xmlns:p14="http://schemas.microsoft.com/office/powerpoint/2010/main" val="188288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e innehåll- och beskrivningslayouter">
    <p:spTree>
      <p:nvGrpSpPr>
        <p:cNvPr id="1" name=""/>
        <p:cNvGrpSpPr/>
        <p:nvPr/>
      </p:nvGrpSpPr>
      <p:grpSpPr>
        <a:xfrm>
          <a:off x="0" y="0"/>
          <a:ext cx="0" cy="0"/>
          <a:chOff x="0" y="0"/>
          <a:chExt cx="0" cy="0"/>
        </a:xfrm>
      </p:grpSpPr>
      <p:sp>
        <p:nvSpPr>
          <p:cNvPr id="10" name="Rektangulär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29" name="Rektangulär 28">
            <a:extLst>
              <a:ext uri="{FF2B5EF4-FFF2-40B4-BE49-F238E27FC236}">
                <a16:creationId xmlns:a16="http://schemas.microsoft.com/office/drawing/2014/main" id="{AF48E4FA-B29A-4342-834B-094336E65A24}"/>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6" name="Rektangulär 5">
            <a:extLst>
              <a:ext uri="{FF2B5EF4-FFF2-40B4-BE49-F238E27FC236}">
                <a16:creationId xmlns:a16="http://schemas.microsoft.com/office/drawing/2014/main" id="{DD60033C-E502-4C97-87DB-99F01B55681B}"/>
              </a:ext>
            </a:extLst>
          </p:cNvPr>
          <p:cNvSpPr/>
          <p:nvPr userDrawn="1"/>
        </p:nvSpPr>
        <p:spPr>
          <a:xfrm>
            <a:off x="0" y="3044952"/>
            <a:ext cx="12192000" cy="381304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2" name="Rubrik 1">
            <a:extLst>
              <a:ext uri="{FF2B5EF4-FFF2-40B4-BE49-F238E27FC236}">
                <a16:creationId xmlns:a16="http://schemas.microsoft.com/office/drawing/2014/main" id="{44B0B20C-63A0-49A1-A09F-99F86387E48E}"/>
              </a:ext>
            </a:extLst>
          </p:cNvPr>
          <p:cNvSpPr>
            <a:spLocks noGrp="1"/>
          </p:cNvSpPr>
          <p:nvPr>
            <p:ph type="title" hasCustomPrompt="1"/>
          </p:nvPr>
        </p:nvSpPr>
        <p:spPr>
          <a:xfrm>
            <a:off x="838199" y="949850"/>
            <a:ext cx="6862011" cy="552848"/>
          </a:xfrm>
        </p:spPr>
        <p:txBody>
          <a:bodyPr lIns="0" tIns="0" rIns="0" bIns="0" rtlCol="0" anchor="b" anchorCtr="0"/>
          <a:lstStyle/>
          <a:p>
            <a:pPr rtl="0"/>
            <a:r>
              <a:rPr lang="sv-SE" noProof="1"/>
              <a:t>Klicka här för att ändra format</a:t>
            </a:r>
          </a:p>
        </p:txBody>
      </p:sp>
      <p:sp>
        <p:nvSpPr>
          <p:cNvPr id="3" name="Platshållare för datum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2BAA9A2C-F97B-4040-9585-895702FC5CD3}" type="datetime1">
              <a:rPr lang="sv-SE" noProof="1" dirty="0" smtClean="0"/>
              <a:t>2022-10-09</a:t>
            </a:fld>
            <a:endParaRPr lang="sv-SE" noProof="1"/>
          </a:p>
        </p:txBody>
      </p:sp>
      <p:sp>
        <p:nvSpPr>
          <p:cNvPr id="4" name="Platshållare för sidfot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sv-SE" noProof="1"/>
              <a:t>LÄGG TILL EN SIDFOT</a:t>
            </a:r>
          </a:p>
        </p:txBody>
      </p:sp>
      <p:sp>
        <p:nvSpPr>
          <p:cNvPr id="5" name="Platshållare för bildnumm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sv-SE" noProof="1" dirty="0" smtClean="0"/>
              <a:t>‹#›</a:t>
            </a:fld>
            <a:endParaRPr lang="sv-SE" noProof="1"/>
          </a:p>
        </p:txBody>
      </p:sp>
      <p:sp>
        <p:nvSpPr>
          <p:cNvPr id="15" name="Platshållare för text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2435210"/>
            <a:ext cx="2769902" cy="334918"/>
          </a:xfrm>
        </p:spPr>
        <p:txBody>
          <a:bodyPr lIns="0" tIns="0" rIns="0" bIns="0" rtlCol="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Redigera text</a:t>
            </a:r>
          </a:p>
        </p:txBody>
      </p:sp>
      <p:sp>
        <p:nvSpPr>
          <p:cNvPr id="16" name="Platshållare för text 11">
            <a:extLst>
              <a:ext uri="{FF2B5EF4-FFF2-40B4-BE49-F238E27FC236}">
                <a16:creationId xmlns:a16="http://schemas.microsoft.com/office/drawing/2014/main" id="{CC501F77-56D4-49F2-9772-EE01ACF5274B}"/>
              </a:ext>
            </a:extLst>
          </p:cNvPr>
          <p:cNvSpPr>
            <a:spLocks noGrp="1"/>
          </p:cNvSpPr>
          <p:nvPr>
            <p:ph type="body" sz="quarter" idx="42" hasCustomPrompt="1"/>
          </p:nvPr>
        </p:nvSpPr>
        <p:spPr>
          <a:xfrm>
            <a:off x="1053452" y="2784018"/>
            <a:ext cx="2769902" cy="214088"/>
          </a:xfrm>
        </p:spPr>
        <p:txBody>
          <a:bodyPr lIns="0" tIns="0" rIns="0" bIns="0" rtlCol="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19" name="Platshållare för text 11">
            <a:extLst>
              <a:ext uri="{FF2B5EF4-FFF2-40B4-BE49-F238E27FC236}">
                <a16:creationId xmlns:a16="http://schemas.microsoft.com/office/drawing/2014/main" id="{6E425E0E-28A3-4830-99E8-D93E5B20E77C}"/>
              </a:ext>
            </a:extLst>
          </p:cNvPr>
          <p:cNvSpPr>
            <a:spLocks noGrp="1"/>
          </p:cNvSpPr>
          <p:nvPr>
            <p:ph type="body" sz="quarter" idx="47" hasCustomPrompt="1"/>
          </p:nvPr>
        </p:nvSpPr>
        <p:spPr>
          <a:xfrm>
            <a:off x="836613" y="1536828"/>
            <a:ext cx="10515600" cy="750626"/>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8" name="Rektangel: Rundade hörn 7">
            <a:extLst>
              <a:ext uri="{FF2B5EF4-FFF2-40B4-BE49-F238E27FC236}">
                <a16:creationId xmlns:a16="http://schemas.microsoft.com/office/drawing/2014/main" id="{B8BEE5DC-84EC-43EB-9CD1-9837D8A4F67C}"/>
              </a:ext>
            </a:extLst>
          </p:cNvPr>
          <p:cNvSpPr/>
          <p:nvPr userDrawn="1"/>
        </p:nvSpPr>
        <p:spPr>
          <a:xfrm>
            <a:off x="834925"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17" name="Platshållare för text 11">
            <a:extLst>
              <a:ext uri="{FF2B5EF4-FFF2-40B4-BE49-F238E27FC236}">
                <a16:creationId xmlns:a16="http://schemas.microsoft.com/office/drawing/2014/main" id="{3B7E67C7-1C94-4372-81CF-D888A17E9E66}"/>
              </a:ext>
            </a:extLst>
          </p:cNvPr>
          <p:cNvSpPr>
            <a:spLocks noGrp="1"/>
          </p:cNvSpPr>
          <p:nvPr>
            <p:ph type="body" sz="quarter" idx="48" hasCustomPrompt="1"/>
          </p:nvPr>
        </p:nvSpPr>
        <p:spPr>
          <a:xfrm>
            <a:off x="1053452" y="3276621"/>
            <a:ext cx="2769902" cy="2361398"/>
          </a:xfrm>
        </p:spPr>
        <p:txBody>
          <a:bodyPr lIns="0" tIns="0" rIns="0" bIns="0" rtlCol="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18" name="Platshållare för text 2">
            <a:extLst>
              <a:ext uri="{FF2B5EF4-FFF2-40B4-BE49-F238E27FC236}">
                <a16:creationId xmlns:a16="http://schemas.microsoft.com/office/drawing/2014/main" id="{E1FD2E8C-BDB7-4C4A-B56C-7F3091987DAE}"/>
              </a:ext>
            </a:extLst>
          </p:cNvPr>
          <p:cNvSpPr>
            <a:spLocks noGrp="1"/>
          </p:cNvSpPr>
          <p:nvPr>
            <p:ph type="body" idx="49" hasCustomPrompt="1"/>
          </p:nvPr>
        </p:nvSpPr>
        <p:spPr>
          <a:xfrm>
            <a:off x="8431250" y="2435210"/>
            <a:ext cx="2769902" cy="334918"/>
          </a:xfrm>
        </p:spPr>
        <p:txBody>
          <a:bodyPr lIns="0" tIns="0" rIns="0" bIns="0" rtlCol="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Redigera text</a:t>
            </a:r>
          </a:p>
        </p:txBody>
      </p:sp>
      <p:sp>
        <p:nvSpPr>
          <p:cNvPr id="20" name="Platshållare för text 11">
            <a:extLst>
              <a:ext uri="{FF2B5EF4-FFF2-40B4-BE49-F238E27FC236}">
                <a16:creationId xmlns:a16="http://schemas.microsoft.com/office/drawing/2014/main" id="{04038B74-8E2F-43C0-914C-E2BF16883566}"/>
              </a:ext>
            </a:extLst>
          </p:cNvPr>
          <p:cNvSpPr>
            <a:spLocks noGrp="1"/>
          </p:cNvSpPr>
          <p:nvPr>
            <p:ph type="body" sz="quarter" idx="50" hasCustomPrompt="1"/>
          </p:nvPr>
        </p:nvSpPr>
        <p:spPr>
          <a:xfrm>
            <a:off x="8431250" y="2784018"/>
            <a:ext cx="2769902" cy="214088"/>
          </a:xfrm>
        </p:spPr>
        <p:txBody>
          <a:bodyPr lIns="0" tIns="0" rIns="0" bIns="0" rtlCol="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21" name="Rektangel: Rundade hörn 7">
            <a:extLst>
              <a:ext uri="{FF2B5EF4-FFF2-40B4-BE49-F238E27FC236}">
                <a16:creationId xmlns:a16="http://schemas.microsoft.com/office/drawing/2014/main" id="{50BFB1A6-61C6-40D0-A6EC-86ECD5632A5C}"/>
              </a:ext>
            </a:extLst>
          </p:cNvPr>
          <p:cNvSpPr/>
          <p:nvPr userDrawn="1"/>
        </p:nvSpPr>
        <p:spPr>
          <a:xfrm>
            <a:off x="8212723"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22" name="Platshållare för text 11">
            <a:extLst>
              <a:ext uri="{FF2B5EF4-FFF2-40B4-BE49-F238E27FC236}">
                <a16:creationId xmlns:a16="http://schemas.microsoft.com/office/drawing/2014/main" id="{AEDB747B-532C-44A9-AD7A-2352A1F089B8}"/>
              </a:ext>
            </a:extLst>
          </p:cNvPr>
          <p:cNvSpPr>
            <a:spLocks noGrp="1"/>
          </p:cNvSpPr>
          <p:nvPr>
            <p:ph type="body" sz="quarter" idx="51" hasCustomPrompt="1"/>
          </p:nvPr>
        </p:nvSpPr>
        <p:spPr>
          <a:xfrm>
            <a:off x="8431250" y="3276621"/>
            <a:ext cx="2769902" cy="2361398"/>
          </a:xfrm>
        </p:spPr>
        <p:txBody>
          <a:bodyPr lIns="0" tIns="0" rIns="0" bIns="0" rtlCol="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23" name="Platshållare för text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42351" y="2431907"/>
            <a:ext cx="2769902" cy="334918"/>
          </a:xfrm>
        </p:spPr>
        <p:txBody>
          <a:bodyPr lIns="0" tIns="0" rIns="0" bIns="0" rtlCol="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Redigera text</a:t>
            </a:r>
          </a:p>
        </p:txBody>
      </p:sp>
      <p:sp>
        <p:nvSpPr>
          <p:cNvPr id="24" name="Platshållare för text 11">
            <a:extLst>
              <a:ext uri="{FF2B5EF4-FFF2-40B4-BE49-F238E27FC236}">
                <a16:creationId xmlns:a16="http://schemas.microsoft.com/office/drawing/2014/main" id="{BED0DB43-ABA6-4E0E-BA64-F6DBD79467F6}"/>
              </a:ext>
            </a:extLst>
          </p:cNvPr>
          <p:cNvSpPr>
            <a:spLocks noGrp="1"/>
          </p:cNvSpPr>
          <p:nvPr>
            <p:ph type="body" sz="quarter" idx="53" hasCustomPrompt="1"/>
          </p:nvPr>
        </p:nvSpPr>
        <p:spPr>
          <a:xfrm>
            <a:off x="4742351" y="2780715"/>
            <a:ext cx="2769902" cy="214088"/>
          </a:xfrm>
        </p:spPr>
        <p:txBody>
          <a:bodyPr lIns="0" tIns="0" rIns="0" bIns="0" rtlCol="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27" name="Rektangel: Rundade hörn 7">
            <a:extLst>
              <a:ext uri="{FF2B5EF4-FFF2-40B4-BE49-F238E27FC236}">
                <a16:creationId xmlns:a16="http://schemas.microsoft.com/office/drawing/2014/main" id="{0FC703B8-4AAD-4000-8C02-C257F7016FFF}"/>
              </a:ext>
            </a:extLst>
          </p:cNvPr>
          <p:cNvSpPr/>
          <p:nvPr userDrawn="1"/>
        </p:nvSpPr>
        <p:spPr>
          <a:xfrm>
            <a:off x="4523824"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28" name="Platshållare för text 11">
            <a:extLst>
              <a:ext uri="{FF2B5EF4-FFF2-40B4-BE49-F238E27FC236}">
                <a16:creationId xmlns:a16="http://schemas.microsoft.com/office/drawing/2014/main" id="{5294241C-27BC-4F81-86AC-BB6A1B6C317E}"/>
              </a:ext>
            </a:extLst>
          </p:cNvPr>
          <p:cNvSpPr>
            <a:spLocks noGrp="1"/>
          </p:cNvSpPr>
          <p:nvPr>
            <p:ph type="body" sz="quarter" idx="54" hasCustomPrompt="1"/>
          </p:nvPr>
        </p:nvSpPr>
        <p:spPr>
          <a:xfrm>
            <a:off x="4742351" y="3273318"/>
            <a:ext cx="2769902" cy="2361398"/>
          </a:xfrm>
        </p:spPr>
        <p:txBody>
          <a:bodyPr lIns="0" tIns="0" rIns="0" bIns="0" rtlCol="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30" name="Platshållare för bild 11">
            <a:extLst>
              <a:ext uri="{FF2B5EF4-FFF2-40B4-BE49-F238E27FC236}">
                <a16:creationId xmlns:a16="http://schemas.microsoft.com/office/drawing/2014/main" id="{A174FF28-7765-4AA3-9FD4-CD935B4751C7}"/>
              </a:ext>
            </a:extLst>
          </p:cNvPr>
          <p:cNvSpPr>
            <a:spLocks noGrp="1"/>
          </p:cNvSpPr>
          <p:nvPr>
            <p:ph type="pic" sz="quarter" idx="55" hasCustomPrompt="1"/>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sv-SE" noProof="1"/>
              <a:t>Klicka på ikonen för att lägga till bild</a:t>
            </a:r>
          </a:p>
        </p:txBody>
      </p:sp>
    </p:spTree>
    <p:extLst>
      <p:ext uri="{BB962C8B-B14F-4D97-AF65-F5344CB8AC3E}">
        <p14:creationId xmlns:p14="http://schemas.microsoft.com/office/powerpoint/2010/main" val="2645068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för innehåll i tabell och diagram">
    <p:spTree>
      <p:nvGrpSpPr>
        <p:cNvPr id="1" name=""/>
        <p:cNvGrpSpPr/>
        <p:nvPr/>
      </p:nvGrpSpPr>
      <p:grpSpPr>
        <a:xfrm>
          <a:off x="0" y="0"/>
          <a:ext cx="0" cy="0"/>
          <a:chOff x="0" y="0"/>
          <a:chExt cx="0" cy="0"/>
        </a:xfrm>
      </p:grpSpPr>
      <p:sp>
        <p:nvSpPr>
          <p:cNvPr id="10" name="Rektangulär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26" name="Rektangulär 25">
            <a:extLst>
              <a:ext uri="{FF2B5EF4-FFF2-40B4-BE49-F238E27FC236}">
                <a16:creationId xmlns:a16="http://schemas.microsoft.com/office/drawing/2014/main" id="{0F0C2245-DE76-4D87-9695-FB48563BCAE4}"/>
              </a:ext>
            </a:extLst>
          </p:cNvPr>
          <p:cNvSpPr/>
          <p:nvPr userDrawn="1"/>
        </p:nvSpPr>
        <p:spPr>
          <a:xfrm>
            <a:off x="0" y="15802"/>
            <a:ext cx="12192000" cy="684219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6" name="Rektangulär 5">
            <a:extLst>
              <a:ext uri="{FF2B5EF4-FFF2-40B4-BE49-F238E27FC236}">
                <a16:creationId xmlns:a16="http://schemas.microsoft.com/office/drawing/2014/main" id="{DD60033C-E502-4C97-87DB-99F01B55681B}"/>
              </a:ext>
            </a:extLst>
          </p:cNvPr>
          <p:cNvSpPr/>
          <p:nvPr userDrawn="1"/>
        </p:nvSpPr>
        <p:spPr>
          <a:xfrm>
            <a:off x="0" y="2414016"/>
            <a:ext cx="12192000" cy="444398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2" name="Rubrik 1">
            <a:extLst>
              <a:ext uri="{FF2B5EF4-FFF2-40B4-BE49-F238E27FC236}">
                <a16:creationId xmlns:a16="http://schemas.microsoft.com/office/drawing/2014/main" id="{44B0B20C-63A0-49A1-A09F-99F86387E48E}"/>
              </a:ext>
            </a:extLst>
          </p:cNvPr>
          <p:cNvSpPr>
            <a:spLocks noGrp="1"/>
          </p:cNvSpPr>
          <p:nvPr>
            <p:ph type="title" hasCustomPrompt="1"/>
          </p:nvPr>
        </p:nvSpPr>
        <p:spPr>
          <a:xfrm>
            <a:off x="838199" y="805472"/>
            <a:ext cx="6862011" cy="552848"/>
          </a:xfrm>
        </p:spPr>
        <p:txBody>
          <a:bodyPr lIns="0" tIns="0" rIns="0" bIns="0" rtlCol="0" anchor="b" anchorCtr="0"/>
          <a:lstStyle/>
          <a:p>
            <a:pPr rtl="0"/>
            <a:r>
              <a:rPr lang="sv-SE" noProof="1"/>
              <a:t>Klicka här för att ändra format</a:t>
            </a:r>
          </a:p>
        </p:txBody>
      </p:sp>
      <p:sp>
        <p:nvSpPr>
          <p:cNvPr id="3" name="Platshållare för datum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937B9EF0-BEB9-4DD6-8084-175B5DEC1F0C}" type="datetime1">
              <a:rPr lang="sv-SE" noProof="1" dirty="0" smtClean="0"/>
              <a:t>2022-10-09</a:t>
            </a:fld>
            <a:endParaRPr lang="sv-SE" noProof="1"/>
          </a:p>
        </p:txBody>
      </p:sp>
      <p:sp>
        <p:nvSpPr>
          <p:cNvPr id="4" name="Platshållare för sidfot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sv-SE" noProof="1"/>
              <a:t>LÄGG TILL EN SIDFOT</a:t>
            </a:r>
          </a:p>
        </p:txBody>
      </p:sp>
      <p:sp>
        <p:nvSpPr>
          <p:cNvPr id="5" name="Platshållare för bildnumm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sv-SE" noProof="1" dirty="0" smtClean="0"/>
              <a:t>‹#›</a:t>
            </a:fld>
            <a:endParaRPr lang="sv-SE" noProof="1"/>
          </a:p>
        </p:txBody>
      </p:sp>
      <p:sp>
        <p:nvSpPr>
          <p:cNvPr id="15" name="Platshållare för text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8199" y="1928770"/>
            <a:ext cx="2769902"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Redigera text</a:t>
            </a:r>
          </a:p>
        </p:txBody>
      </p:sp>
      <p:sp>
        <p:nvSpPr>
          <p:cNvPr id="23" name="Platshållare för text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6402339" y="1925467"/>
            <a:ext cx="2769902"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Redigera text</a:t>
            </a:r>
          </a:p>
        </p:txBody>
      </p:sp>
      <p:sp>
        <p:nvSpPr>
          <p:cNvPr id="11" name="Platshållare för innehåll 10">
            <a:extLst>
              <a:ext uri="{FF2B5EF4-FFF2-40B4-BE49-F238E27FC236}">
                <a16:creationId xmlns:a16="http://schemas.microsoft.com/office/drawing/2014/main" id="{207BEA77-6F19-47A4-89B3-773557D35ADD}"/>
              </a:ext>
            </a:extLst>
          </p:cNvPr>
          <p:cNvSpPr>
            <a:spLocks noGrp="1"/>
          </p:cNvSpPr>
          <p:nvPr>
            <p:ph sz="quarter" idx="53" hasCustomPrompt="1"/>
          </p:nvPr>
        </p:nvSpPr>
        <p:spPr>
          <a:xfrm>
            <a:off x="839788" y="2606834"/>
            <a:ext cx="4913312" cy="3022600"/>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sv-SE" noProof="1"/>
              <a:t>Redigera format för bakgrundstext</a:t>
            </a:r>
          </a:p>
          <a:p>
            <a:pPr lvl="1" rtl="0"/>
            <a:r>
              <a:rPr lang="sv-SE" noProof="1"/>
              <a:t>Nivå två</a:t>
            </a:r>
          </a:p>
          <a:p>
            <a:pPr lvl="2" rtl="0"/>
            <a:r>
              <a:rPr lang="sv-SE" noProof="1"/>
              <a:t>Nivå tre</a:t>
            </a:r>
          </a:p>
          <a:p>
            <a:pPr lvl="3" rtl="0"/>
            <a:r>
              <a:rPr lang="sv-SE" noProof="1"/>
              <a:t>Nivå fyra</a:t>
            </a:r>
          </a:p>
          <a:p>
            <a:pPr lvl="4" rtl="0"/>
            <a:r>
              <a:rPr lang="sv-SE" noProof="1"/>
              <a:t>Nivå fem</a:t>
            </a:r>
          </a:p>
        </p:txBody>
      </p:sp>
      <p:sp>
        <p:nvSpPr>
          <p:cNvPr id="25" name="Platshållare för innehåll 10">
            <a:extLst>
              <a:ext uri="{FF2B5EF4-FFF2-40B4-BE49-F238E27FC236}">
                <a16:creationId xmlns:a16="http://schemas.microsoft.com/office/drawing/2014/main" id="{CB2E1E06-E22D-4555-9D15-BBCA0BE6F5F4}"/>
              </a:ext>
            </a:extLst>
          </p:cNvPr>
          <p:cNvSpPr>
            <a:spLocks noGrp="1"/>
          </p:cNvSpPr>
          <p:nvPr>
            <p:ph sz="quarter" idx="54" hasCustomPrompt="1"/>
          </p:nvPr>
        </p:nvSpPr>
        <p:spPr>
          <a:xfrm>
            <a:off x="6402339" y="2606834"/>
            <a:ext cx="4913312" cy="3022600"/>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sv-SE" noProof="1"/>
              <a:t>Redigera format för bakgrundstext</a:t>
            </a:r>
          </a:p>
          <a:p>
            <a:pPr lvl="1" rtl="0"/>
            <a:r>
              <a:rPr lang="sv-SE" noProof="1"/>
              <a:t>Nivå två</a:t>
            </a:r>
          </a:p>
          <a:p>
            <a:pPr lvl="2" rtl="0"/>
            <a:r>
              <a:rPr lang="sv-SE" noProof="1"/>
              <a:t>Nivå tre</a:t>
            </a:r>
          </a:p>
          <a:p>
            <a:pPr lvl="3" rtl="0"/>
            <a:r>
              <a:rPr lang="sv-SE" noProof="1"/>
              <a:t>Nivå fyra</a:t>
            </a:r>
          </a:p>
          <a:p>
            <a:pPr lvl="4" rtl="0"/>
            <a:r>
              <a:rPr lang="sv-SE" noProof="1"/>
              <a:t>Nivå fem</a:t>
            </a:r>
          </a:p>
        </p:txBody>
      </p:sp>
      <p:sp>
        <p:nvSpPr>
          <p:cNvPr id="29" name="Platshållare för bild 11">
            <a:extLst>
              <a:ext uri="{FF2B5EF4-FFF2-40B4-BE49-F238E27FC236}">
                <a16:creationId xmlns:a16="http://schemas.microsoft.com/office/drawing/2014/main" id="{BF4CB8DC-40CD-4909-8F71-4707DCC2606B}"/>
              </a:ext>
            </a:extLst>
          </p:cNvPr>
          <p:cNvSpPr>
            <a:spLocks noGrp="1"/>
          </p:cNvSpPr>
          <p:nvPr>
            <p:ph type="pic" sz="quarter" idx="50" hasCustomPrompt="1"/>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sv-SE" noProof="1"/>
              <a:t>Klicka på ikonen för att lägga till bild</a:t>
            </a:r>
          </a:p>
        </p:txBody>
      </p:sp>
    </p:spTree>
    <p:extLst>
      <p:ext uri="{BB962C8B-B14F-4D97-AF65-F5344CB8AC3E}">
        <p14:creationId xmlns:p14="http://schemas.microsoft.com/office/powerpoint/2010/main" val="1096525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dslinjelayout">
    <p:spTree>
      <p:nvGrpSpPr>
        <p:cNvPr id="1" name=""/>
        <p:cNvGrpSpPr/>
        <p:nvPr/>
      </p:nvGrpSpPr>
      <p:grpSpPr>
        <a:xfrm>
          <a:off x="0" y="0"/>
          <a:ext cx="0" cy="0"/>
          <a:chOff x="0" y="0"/>
          <a:chExt cx="0" cy="0"/>
        </a:xfrm>
      </p:grpSpPr>
      <p:sp>
        <p:nvSpPr>
          <p:cNvPr id="10" name="Rektangulär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49" name="Rektangulär 48">
            <a:extLst>
              <a:ext uri="{FF2B5EF4-FFF2-40B4-BE49-F238E27FC236}">
                <a16:creationId xmlns:a16="http://schemas.microsoft.com/office/drawing/2014/main" id="{318B7734-2772-4C9A-BD61-B27A99E74C14}"/>
              </a:ext>
            </a:extLst>
          </p:cNvPr>
          <p:cNvSpPr/>
          <p:nvPr userDrawn="1"/>
        </p:nvSpPr>
        <p:spPr>
          <a:xfrm>
            <a:off x="-3560" y="18540"/>
            <a:ext cx="12192000" cy="68394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6" name="Rektangulär 5">
            <a:extLst>
              <a:ext uri="{FF2B5EF4-FFF2-40B4-BE49-F238E27FC236}">
                <a16:creationId xmlns:a16="http://schemas.microsoft.com/office/drawing/2014/main" id="{DD60033C-E502-4C97-87DB-99F01B55681B}"/>
              </a:ext>
            </a:extLst>
          </p:cNvPr>
          <p:cNvSpPr/>
          <p:nvPr userDrawn="1"/>
        </p:nvSpPr>
        <p:spPr>
          <a:xfrm>
            <a:off x="0" y="3429000"/>
            <a:ext cx="12192000" cy="3429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cxnSp>
        <p:nvCxnSpPr>
          <p:cNvPr id="11" name="Rak 10">
            <a:extLst>
              <a:ext uri="{FF2B5EF4-FFF2-40B4-BE49-F238E27FC236}">
                <a16:creationId xmlns:a16="http://schemas.microsoft.com/office/drawing/2014/main" id="{137A0267-8AC8-4915-9542-1B14DD87BB22}"/>
              </a:ext>
            </a:extLst>
          </p:cNvPr>
          <p:cNvCxnSpPr/>
          <p:nvPr userDrawn="1"/>
        </p:nvCxnSpPr>
        <p:spPr>
          <a:xfrm>
            <a:off x="1743456" y="3429000"/>
            <a:ext cx="870508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Rubrik 1">
            <a:extLst>
              <a:ext uri="{FF2B5EF4-FFF2-40B4-BE49-F238E27FC236}">
                <a16:creationId xmlns:a16="http://schemas.microsoft.com/office/drawing/2014/main" id="{44B0B20C-63A0-49A1-A09F-99F86387E48E}"/>
              </a:ext>
            </a:extLst>
          </p:cNvPr>
          <p:cNvSpPr>
            <a:spLocks noGrp="1"/>
          </p:cNvSpPr>
          <p:nvPr>
            <p:ph type="title" hasCustomPrompt="1"/>
          </p:nvPr>
        </p:nvSpPr>
        <p:spPr>
          <a:xfrm>
            <a:off x="838199" y="805472"/>
            <a:ext cx="6862011" cy="552848"/>
          </a:xfrm>
        </p:spPr>
        <p:txBody>
          <a:bodyPr lIns="0" tIns="0" rIns="0" bIns="0" rtlCol="0" anchor="b" anchorCtr="0"/>
          <a:lstStyle/>
          <a:p>
            <a:pPr rtl="0"/>
            <a:r>
              <a:rPr lang="sv-SE" noProof="1"/>
              <a:t>Klicka här för att ändra format</a:t>
            </a:r>
          </a:p>
        </p:txBody>
      </p:sp>
      <p:sp>
        <p:nvSpPr>
          <p:cNvPr id="3" name="Platshållare för datum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CC917770-3032-4577-BE2F-FAC7DCCFBDC6}" type="datetime1">
              <a:rPr lang="sv-SE" noProof="1" dirty="0" smtClean="0"/>
              <a:t>2022-10-09</a:t>
            </a:fld>
            <a:endParaRPr lang="sv-SE" noProof="1"/>
          </a:p>
        </p:txBody>
      </p:sp>
      <p:sp>
        <p:nvSpPr>
          <p:cNvPr id="4" name="Platshållare för sidfot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sv-SE" noProof="1"/>
              <a:t>LÄGG TILL EN SIDFOT</a:t>
            </a:r>
          </a:p>
        </p:txBody>
      </p:sp>
      <p:sp>
        <p:nvSpPr>
          <p:cNvPr id="5" name="Platshållare för bildnumm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sv-SE" noProof="1" dirty="0" smtClean="0"/>
              <a:t>‹#›</a:t>
            </a:fld>
            <a:endParaRPr lang="sv-SE" noProof="1"/>
          </a:p>
        </p:txBody>
      </p:sp>
      <p:sp>
        <p:nvSpPr>
          <p:cNvPr id="15" name="Platshållare för text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711126" y="4231099"/>
            <a:ext cx="2020824" cy="334918"/>
          </a:xfrm>
        </p:spPr>
        <p:txBody>
          <a:bodyPr lIns="0" tIns="0" rIns="0" bIns="0" rtlCol="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Redigera text</a:t>
            </a:r>
          </a:p>
        </p:txBody>
      </p:sp>
      <p:sp>
        <p:nvSpPr>
          <p:cNvPr id="16" name="Platshållare för text 11">
            <a:extLst>
              <a:ext uri="{FF2B5EF4-FFF2-40B4-BE49-F238E27FC236}">
                <a16:creationId xmlns:a16="http://schemas.microsoft.com/office/drawing/2014/main" id="{CC501F77-56D4-49F2-9772-EE01ACF5274B}"/>
              </a:ext>
            </a:extLst>
          </p:cNvPr>
          <p:cNvSpPr>
            <a:spLocks noGrp="1"/>
          </p:cNvSpPr>
          <p:nvPr>
            <p:ph type="body" sz="quarter" idx="42" hasCustomPrompt="1"/>
          </p:nvPr>
        </p:nvSpPr>
        <p:spPr>
          <a:xfrm>
            <a:off x="711127" y="4664315"/>
            <a:ext cx="2020824" cy="1178559"/>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19" name="Platshållare för text 11">
            <a:extLst>
              <a:ext uri="{FF2B5EF4-FFF2-40B4-BE49-F238E27FC236}">
                <a16:creationId xmlns:a16="http://schemas.microsoft.com/office/drawing/2014/main" id="{6E425E0E-28A3-4830-99E8-D93E5B20E77C}"/>
              </a:ext>
            </a:extLst>
          </p:cNvPr>
          <p:cNvSpPr>
            <a:spLocks noGrp="1"/>
          </p:cNvSpPr>
          <p:nvPr>
            <p:ph type="body" sz="quarter" idx="47" hasCustomPrompt="1"/>
          </p:nvPr>
        </p:nvSpPr>
        <p:spPr>
          <a:xfrm>
            <a:off x="836613" y="1392449"/>
            <a:ext cx="10515600" cy="935429"/>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8" name="Ellips 7">
            <a:extLst>
              <a:ext uri="{FF2B5EF4-FFF2-40B4-BE49-F238E27FC236}">
                <a16:creationId xmlns:a16="http://schemas.microsoft.com/office/drawing/2014/main" id="{CD691C53-AE3E-4F20-95DD-9685FED4F5A1}"/>
              </a:ext>
            </a:extLst>
          </p:cNvPr>
          <p:cNvSpPr/>
          <p:nvPr userDrawn="1"/>
        </p:nvSpPr>
        <p:spPr>
          <a:xfrm>
            <a:off x="1053452"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17" name="Ellips 16">
            <a:extLst>
              <a:ext uri="{FF2B5EF4-FFF2-40B4-BE49-F238E27FC236}">
                <a16:creationId xmlns:a16="http://schemas.microsoft.com/office/drawing/2014/main" id="{C2CDE282-1A6F-4DBA-865E-1B11BA3ABC55}"/>
              </a:ext>
            </a:extLst>
          </p:cNvPr>
          <p:cNvSpPr/>
          <p:nvPr userDrawn="1"/>
        </p:nvSpPr>
        <p:spPr>
          <a:xfrm>
            <a:off x="9803524"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18" name="Ellips 17">
            <a:extLst>
              <a:ext uri="{FF2B5EF4-FFF2-40B4-BE49-F238E27FC236}">
                <a16:creationId xmlns:a16="http://schemas.microsoft.com/office/drawing/2014/main" id="{5EA74B15-692A-450D-B310-878022A27D88}"/>
              </a:ext>
            </a:extLst>
          </p:cNvPr>
          <p:cNvSpPr/>
          <p:nvPr userDrawn="1"/>
        </p:nvSpPr>
        <p:spPr>
          <a:xfrm>
            <a:off x="3240970"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20" name="Ellips 19">
            <a:extLst>
              <a:ext uri="{FF2B5EF4-FFF2-40B4-BE49-F238E27FC236}">
                <a16:creationId xmlns:a16="http://schemas.microsoft.com/office/drawing/2014/main" id="{6CE791CF-B7E8-4D71-8684-B32E8C8F4301}"/>
              </a:ext>
            </a:extLst>
          </p:cNvPr>
          <p:cNvSpPr/>
          <p:nvPr userDrawn="1"/>
        </p:nvSpPr>
        <p:spPr>
          <a:xfrm>
            <a:off x="5428488"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21" name="Ellips 20">
            <a:extLst>
              <a:ext uri="{FF2B5EF4-FFF2-40B4-BE49-F238E27FC236}">
                <a16:creationId xmlns:a16="http://schemas.microsoft.com/office/drawing/2014/main" id="{4AD3D6DD-0953-43C9-8188-184BE5DA2793}"/>
              </a:ext>
            </a:extLst>
          </p:cNvPr>
          <p:cNvSpPr/>
          <p:nvPr userDrawn="1"/>
        </p:nvSpPr>
        <p:spPr>
          <a:xfrm>
            <a:off x="7616006"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24" name="Platshållare för text 2">
            <a:extLst>
              <a:ext uri="{FF2B5EF4-FFF2-40B4-BE49-F238E27FC236}">
                <a16:creationId xmlns:a16="http://schemas.microsoft.com/office/drawing/2014/main" id="{27E8A912-57C4-484A-BC10-933FA672E854}"/>
              </a:ext>
            </a:extLst>
          </p:cNvPr>
          <p:cNvSpPr>
            <a:spLocks noGrp="1"/>
          </p:cNvSpPr>
          <p:nvPr>
            <p:ph type="body" idx="48" hasCustomPrompt="1"/>
          </p:nvPr>
        </p:nvSpPr>
        <p:spPr>
          <a:xfrm>
            <a:off x="9452932" y="4231099"/>
            <a:ext cx="2020824" cy="334918"/>
          </a:xfrm>
        </p:spPr>
        <p:txBody>
          <a:bodyPr lIns="0" tIns="0" rIns="0" bIns="0" rtlCol="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Redigera text</a:t>
            </a:r>
          </a:p>
        </p:txBody>
      </p:sp>
      <p:sp>
        <p:nvSpPr>
          <p:cNvPr id="27" name="Platshållare för text 11">
            <a:extLst>
              <a:ext uri="{FF2B5EF4-FFF2-40B4-BE49-F238E27FC236}">
                <a16:creationId xmlns:a16="http://schemas.microsoft.com/office/drawing/2014/main" id="{B7A3AAFE-6461-4AE9-B70B-74CB089850AE}"/>
              </a:ext>
            </a:extLst>
          </p:cNvPr>
          <p:cNvSpPr>
            <a:spLocks noGrp="1"/>
          </p:cNvSpPr>
          <p:nvPr>
            <p:ph type="body" sz="quarter" idx="49" hasCustomPrompt="1"/>
          </p:nvPr>
        </p:nvSpPr>
        <p:spPr>
          <a:xfrm>
            <a:off x="9452933" y="4664315"/>
            <a:ext cx="2020824" cy="1178559"/>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28" name="Platshållare för text 2">
            <a:extLst>
              <a:ext uri="{FF2B5EF4-FFF2-40B4-BE49-F238E27FC236}">
                <a16:creationId xmlns:a16="http://schemas.microsoft.com/office/drawing/2014/main" id="{B3255040-19AE-4D3C-B7EB-0DFF91543E37}"/>
              </a:ext>
            </a:extLst>
          </p:cNvPr>
          <p:cNvSpPr>
            <a:spLocks noGrp="1"/>
          </p:cNvSpPr>
          <p:nvPr>
            <p:ph type="body" idx="50" hasCustomPrompt="1"/>
          </p:nvPr>
        </p:nvSpPr>
        <p:spPr>
          <a:xfrm>
            <a:off x="2896577" y="4231099"/>
            <a:ext cx="2020824" cy="334918"/>
          </a:xfrm>
        </p:spPr>
        <p:txBody>
          <a:bodyPr lIns="0" tIns="0" rIns="0" bIns="0" rtlCol="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Redigera text</a:t>
            </a:r>
          </a:p>
        </p:txBody>
      </p:sp>
      <p:sp>
        <p:nvSpPr>
          <p:cNvPr id="29" name="Platshållare för text 11">
            <a:extLst>
              <a:ext uri="{FF2B5EF4-FFF2-40B4-BE49-F238E27FC236}">
                <a16:creationId xmlns:a16="http://schemas.microsoft.com/office/drawing/2014/main" id="{FBE4D9BD-0351-4B91-B0BC-1DC3E5348A99}"/>
              </a:ext>
            </a:extLst>
          </p:cNvPr>
          <p:cNvSpPr>
            <a:spLocks noGrp="1"/>
          </p:cNvSpPr>
          <p:nvPr>
            <p:ph type="body" sz="quarter" idx="51" hasCustomPrompt="1"/>
          </p:nvPr>
        </p:nvSpPr>
        <p:spPr>
          <a:xfrm>
            <a:off x="2896578" y="4664315"/>
            <a:ext cx="2020824" cy="1178559"/>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30" name="Platshållare för text 2">
            <a:extLst>
              <a:ext uri="{FF2B5EF4-FFF2-40B4-BE49-F238E27FC236}">
                <a16:creationId xmlns:a16="http://schemas.microsoft.com/office/drawing/2014/main" id="{98AB56CF-F4C5-4F54-9C81-C6AF325445C4}"/>
              </a:ext>
            </a:extLst>
          </p:cNvPr>
          <p:cNvSpPr>
            <a:spLocks noGrp="1"/>
          </p:cNvSpPr>
          <p:nvPr>
            <p:ph type="body" idx="52" hasCustomPrompt="1"/>
          </p:nvPr>
        </p:nvSpPr>
        <p:spPr>
          <a:xfrm>
            <a:off x="5082028" y="4231099"/>
            <a:ext cx="2020824" cy="334918"/>
          </a:xfrm>
        </p:spPr>
        <p:txBody>
          <a:bodyPr lIns="0" tIns="0" rIns="0" bIns="0" rtlCol="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Redigera text</a:t>
            </a:r>
          </a:p>
        </p:txBody>
      </p:sp>
      <p:sp>
        <p:nvSpPr>
          <p:cNvPr id="31" name="Platshållare för text 11">
            <a:extLst>
              <a:ext uri="{FF2B5EF4-FFF2-40B4-BE49-F238E27FC236}">
                <a16:creationId xmlns:a16="http://schemas.microsoft.com/office/drawing/2014/main" id="{EDAADAFF-CDF8-4B5A-B4AF-07A1E3BDCFFD}"/>
              </a:ext>
            </a:extLst>
          </p:cNvPr>
          <p:cNvSpPr>
            <a:spLocks noGrp="1"/>
          </p:cNvSpPr>
          <p:nvPr>
            <p:ph type="body" sz="quarter" idx="53" hasCustomPrompt="1"/>
          </p:nvPr>
        </p:nvSpPr>
        <p:spPr>
          <a:xfrm>
            <a:off x="5082029" y="4664315"/>
            <a:ext cx="2020824" cy="1178559"/>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32" name="Platshållare för text 2">
            <a:extLst>
              <a:ext uri="{FF2B5EF4-FFF2-40B4-BE49-F238E27FC236}">
                <a16:creationId xmlns:a16="http://schemas.microsoft.com/office/drawing/2014/main" id="{455E4403-2A75-455B-8AB8-D9D2DEE6B4B8}"/>
              </a:ext>
            </a:extLst>
          </p:cNvPr>
          <p:cNvSpPr>
            <a:spLocks noGrp="1"/>
          </p:cNvSpPr>
          <p:nvPr>
            <p:ph type="body" idx="54" hasCustomPrompt="1"/>
          </p:nvPr>
        </p:nvSpPr>
        <p:spPr>
          <a:xfrm>
            <a:off x="7267480" y="4231099"/>
            <a:ext cx="2020824" cy="334918"/>
          </a:xfrm>
        </p:spPr>
        <p:txBody>
          <a:bodyPr lIns="0" tIns="0" rIns="0" bIns="0" rtlCol="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Redigera text</a:t>
            </a:r>
          </a:p>
        </p:txBody>
      </p:sp>
      <p:sp>
        <p:nvSpPr>
          <p:cNvPr id="33" name="Platshållare för text 11">
            <a:extLst>
              <a:ext uri="{FF2B5EF4-FFF2-40B4-BE49-F238E27FC236}">
                <a16:creationId xmlns:a16="http://schemas.microsoft.com/office/drawing/2014/main" id="{72A71372-85B1-4BE9-AFC9-78A34420C192}"/>
              </a:ext>
            </a:extLst>
          </p:cNvPr>
          <p:cNvSpPr>
            <a:spLocks noGrp="1"/>
          </p:cNvSpPr>
          <p:nvPr>
            <p:ph type="body" sz="quarter" idx="55" hasCustomPrompt="1"/>
          </p:nvPr>
        </p:nvSpPr>
        <p:spPr>
          <a:xfrm>
            <a:off x="7267481" y="4664315"/>
            <a:ext cx="2020824" cy="1178559"/>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39" name="Platshållare för text 2">
            <a:extLst>
              <a:ext uri="{FF2B5EF4-FFF2-40B4-BE49-F238E27FC236}">
                <a16:creationId xmlns:a16="http://schemas.microsoft.com/office/drawing/2014/main" id="{450A7337-3C0A-4855-BC87-AA251494827A}"/>
              </a:ext>
            </a:extLst>
          </p:cNvPr>
          <p:cNvSpPr>
            <a:spLocks noGrp="1"/>
          </p:cNvSpPr>
          <p:nvPr>
            <p:ph type="body" idx="56" hasCustomPrompt="1"/>
          </p:nvPr>
        </p:nvSpPr>
        <p:spPr>
          <a:xfrm>
            <a:off x="1053452" y="3074289"/>
            <a:ext cx="1335024" cy="462656"/>
          </a:xfrm>
        </p:spPr>
        <p:txBody>
          <a:bodyPr lIns="0" tIns="0" rIns="0" bIns="0" rtlCol="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20XX</a:t>
            </a:r>
          </a:p>
        </p:txBody>
      </p:sp>
      <p:sp>
        <p:nvSpPr>
          <p:cNvPr id="40" name="Platshållare för text 2">
            <a:extLst>
              <a:ext uri="{FF2B5EF4-FFF2-40B4-BE49-F238E27FC236}">
                <a16:creationId xmlns:a16="http://schemas.microsoft.com/office/drawing/2014/main" id="{D7169E62-2B9B-4CF2-B2E2-3FD55EEEFF87}"/>
              </a:ext>
            </a:extLst>
          </p:cNvPr>
          <p:cNvSpPr>
            <a:spLocks noGrp="1"/>
          </p:cNvSpPr>
          <p:nvPr>
            <p:ph type="body" idx="57" hasCustomPrompt="1"/>
          </p:nvPr>
        </p:nvSpPr>
        <p:spPr>
          <a:xfrm>
            <a:off x="1053452" y="3471539"/>
            <a:ext cx="1335024" cy="233857"/>
          </a:xfrm>
        </p:spPr>
        <p:txBody>
          <a:bodyPr lIns="0" tIns="0" rIns="0" bIns="0" rtlCol="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Månad</a:t>
            </a:r>
          </a:p>
        </p:txBody>
      </p:sp>
      <p:sp>
        <p:nvSpPr>
          <p:cNvPr id="41" name="Platshållare för text 2">
            <a:extLst>
              <a:ext uri="{FF2B5EF4-FFF2-40B4-BE49-F238E27FC236}">
                <a16:creationId xmlns:a16="http://schemas.microsoft.com/office/drawing/2014/main" id="{AC0575D2-AA1D-44C6-9FB3-21ADF8988B54}"/>
              </a:ext>
            </a:extLst>
          </p:cNvPr>
          <p:cNvSpPr>
            <a:spLocks noGrp="1"/>
          </p:cNvSpPr>
          <p:nvPr>
            <p:ph type="body" idx="58" hasCustomPrompt="1"/>
          </p:nvPr>
        </p:nvSpPr>
        <p:spPr>
          <a:xfrm>
            <a:off x="3240970" y="3068944"/>
            <a:ext cx="1335024" cy="462656"/>
          </a:xfrm>
        </p:spPr>
        <p:txBody>
          <a:bodyPr lIns="0" tIns="0" rIns="0" bIns="0" rtlCol="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20XX</a:t>
            </a:r>
          </a:p>
        </p:txBody>
      </p:sp>
      <p:sp>
        <p:nvSpPr>
          <p:cNvPr id="42" name="Platshållare för text 2">
            <a:extLst>
              <a:ext uri="{FF2B5EF4-FFF2-40B4-BE49-F238E27FC236}">
                <a16:creationId xmlns:a16="http://schemas.microsoft.com/office/drawing/2014/main" id="{2BBDBCDC-6887-4C68-B9B1-5692A081F030}"/>
              </a:ext>
            </a:extLst>
          </p:cNvPr>
          <p:cNvSpPr>
            <a:spLocks noGrp="1"/>
          </p:cNvSpPr>
          <p:nvPr>
            <p:ph type="body" idx="59" hasCustomPrompt="1"/>
          </p:nvPr>
        </p:nvSpPr>
        <p:spPr>
          <a:xfrm>
            <a:off x="3240970" y="3466194"/>
            <a:ext cx="1335024" cy="233857"/>
          </a:xfrm>
        </p:spPr>
        <p:txBody>
          <a:bodyPr lIns="0" tIns="0" rIns="0" bIns="0" rtlCol="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Månad</a:t>
            </a:r>
          </a:p>
        </p:txBody>
      </p:sp>
      <p:sp>
        <p:nvSpPr>
          <p:cNvPr id="43" name="Platshållare för text 2">
            <a:extLst>
              <a:ext uri="{FF2B5EF4-FFF2-40B4-BE49-F238E27FC236}">
                <a16:creationId xmlns:a16="http://schemas.microsoft.com/office/drawing/2014/main" id="{6ABCAEE9-21FE-4449-83EB-FBEC4248EE5E}"/>
              </a:ext>
            </a:extLst>
          </p:cNvPr>
          <p:cNvSpPr>
            <a:spLocks noGrp="1"/>
          </p:cNvSpPr>
          <p:nvPr>
            <p:ph type="body" idx="60" hasCustomPrompt="1"/>
          </p:nvPr>
        </p:nvSpPr>
        <p:spPr>
          <a:xfrm>
            <a:off x="5428488" y="3077096"/>
            <a:ext cx="1335024" cy="462656"/>
          </a:xfrm>
        </p:spPr>
        <p:txBody>
          <a:bodyPr lIns="0" tIns="0" rIns="0" bIns="0" rtlCol="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20XX</a:t>
            </a:r>
          </a:p>
        </p:txBody>
      </p:sp>
      <p:sp>
        <p:nvSpPr>
          <p:cNvPr id="44" name="Platshållare för text 2">
            <a:extLst>
              <a:ext uri="{FF2B5EF4-FFF2-40B4-BE49-F238E27FC236}">
                <a16:creationId xmlns:a16="http://schemas.microsoft.com/office/drawing/2014/main" id="{95136500-0830-4515-8356-C6B23041E5C7}"/>
              </a:ext>
            </a:extLst>
          </p:cNvPr>
          <p:cNvSpPr>
            <a:spLocks noGrp="1"/>
          </p:cNvSpPr>
          <p:nvPr>
            <p:ph type="body" idx="61" hasCustomPrompt="1"/>
          </p:nvPr>
        </p:nvSpPr>
        <p:spPr>
          <a:xfrm>
            <a:off x="5428488" y="3474346"/>
            <a:ext cx="1335024" cy="233857"/>
          </a:xfrm>
        </p:spPr>
        <p:txBody>
          <a:bodyPr lIns="0" tIns="0" rIns="0" bIns="0" rtlCol="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Månad</a:t>
            </a:r>
          </a:p>
        </p:txBody>
      </p:sp>
      <p:sp>
        <p:nvSpPr>
          <p:cNvPr id="45" name="Platshållare för text 2">
            <a:extLst>
              <a:ext uri="{FF2B5EF4-FFF2-40B4-BE49-F238E27FC236}">
                <a16:creationId xmlns:a16="http://schemas.microsoft.com/office/drawing/2014/main" id="{CBD503F2-AFE4-4764-8A65-FCC3DF905012}"/>
              </a:ext>
            </a:extLst>
          </p:cNvPr>
          <p:cNvSpPr>
            <a:spLocks noGrp="1"/>
          </p:cNvSpPr>
          <p:nvPr>
            <p:ph type="body" idx="62" hasCustomPrompt="1"/>
          </p:nvPr>
        </p:nvSpPr>
        <p:spPr>
          <a:xfrm>
            <a:off x="7616006" y="3082825"/>
            <a:ext cx="1335024" cy="462656"/>
          </a:xfrm>
        </p:spPr>
        <p:txBody>
          <a:bodyPr lIns="0" tIns="0" rIns="0" bIns="0" rtlCol="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20XX</a:t>
            </a:r>
          </a:p>
        </p:txBody>
      </p:sp>
      <p:sp>
        <p:nvSpPr>
          <p:cNvPr id="46" name="Platshållare för text 2">
            <a:extLst>
              <a:ext uri="{FF2B5EF4-FFF2-40B4-BE49-F238E27FC236}">
                <a16:creationId xmlns:a16="http://schemas.microsoft.com/office/drawing/2014/main" id="{7DC0A657-989F-4B29-8E27-DDC81B0140EE}"/>
              </a:ext>
            </a:extLst>
          </p:cNvPr>
          <p:cNvSpPr>
            <a:spLocks noGrp="1"/>
          </p:cNvSpPr>
          <p:nvPr>
            <p:ph type="body" idx="63" hasCustomPrompt="1"/>
          </p:nvPr>
        </p:nvSpPr>
        <p:spPr>
          <a:xfrm>
            <a:off x="7616006" y="3480075"/>
            <a:ext cx="1335024" cy="233857"/>
          </a:xfrm>
        </p:spPr>
        <p:txBody>
          <a:bodyPr lIns="0" tIns="0" rIns="0" bIns="0" rtlCol="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Månad</a:t>
            </a:r>
          </a:p>
        </p:txBody>
      </p:sp>
      <p:sp>
        <p:nvSpPr>
          <p:cNvPr id="47" name="Platshållare för text 2">
            <a:extLst>
              <a:ext uri="{FF2B5EF4-FFF2-40B4-BE49-F238E27FC236}">
                <a16:creationId xmlns:a16="http://schemas.microsoft.com/office/drawing/2014/main" id="{8437BAC6-4C02-46D8-AB5C-54416FDC4E11}"/>
              </a:ext>
            </a:extLst>
          </p:cNvPr>
          <p:cNvSpPr>
            <a:spLocks noGrp="1"/>
          </p:cNvSpPr>
          <p:nvPr>
            <p:ph type="body" idx="64" hasCustomPrompt="1"/>
          </p:nvPr>
        </p:nvSpPr>
        <p:spPr>
          <a:xfrm>
            <a:off x="9803524" y="3079749"/>
            <a:ext cx="1335024" cy="462656"/>
          </a:xfrm>
        </p:spPr>
        <p:txBody>
          <a:bodyPr lIns="0" tIns="0" rIns="0" bIns="0" rtlCol="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20XX</a:t>
            </a:r>
          </a:p>
        </p:txBody>
      </p:sp>
      <p:sp>
        <p:nvSpPr>
          <p:cNvPr id="48" name="Platshållare för text 2">
            <a:extLst>
              <a:ext uri="{FF2B5EF4-FFF2-40B4-BE49-F238E27FC236}">
                <a16:creationId xmlns:a16="http://schemas.microsoft.com/office/drawing/2014/main" id="{E0840D65-23FD-4BDF-B966-5BF3BE32F620}"/>
              </a:ext>
            </a:extLst>
          </p:cNvPr>
          <p:cNvSpPr>
            <a:spLocks noGrp="1"/>
          </p:cNvSpPr>
          <p:nvPr>
            <p:ph type="body" idx="65" hasCustomPrompt="1"/>
          </p:nvPr>
        </p:nvSpPr>
        <p:spPr>
          <a:xfrm>
            <a:off x="9803524" y="3476999"/>
            <a:ext cx="1335024" cy="233857"/>
          </a:xfrm>
        </p:spPr>
        <p:txBody>
          <a:bodyPr lIns="0" tIns="0" rIns="0" bIns="0" rtlCol="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Månad</a:t>
            </a:r>
          </a:p>
        </p:txBody>
      </p:sp>
      <p:sp>
        <p:nvSpPr>
          <p:cNvPr id="50" name="Platshållare för bild 11">
            <a:extLst>
              <a:ext uri="{FF2B5EF4-FFF2-40B4-BE49-F238E27FC236}">
                <a16:creationId xmlns:a16="http://schemas.microsoft.com/office/drawing/2014/main" id="{DBB3EB4E-1DA2-4278-B918-D5B7EDBD9B35}"/>
              </a:ext>
            </a:extLst>
          </p:cNvPr>
          <p:cNvSpPr>
            <a:spLocks noGrp="1"/>
          </p:cNvSpPr>
          <p:nvPr>
            <p:ph type="pic" sz="quarter" idx="66" hasCustomPrompt="1"/>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sv-SE" noProof="1"/>
              <a:t>Klicka på ikonen för att lägga till bild</a:t>
            </a:r>
          </a:p>
        </p:txBody>
      </p:sp>
    </p:spTree>
    <p:extLst>
      <p:ext uri="{BB962C8B-B14F-4D97-AF65-F5344CB8AC3E}">
        <p14:creationId xmlns:p14="http://schemas.microsoft.com/office/powerpoint/2010/main" val="1510719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innehåll och logotyp">
    <p:spTree>
      <p:nvGrpSpPr>
        <p:cNvPr id="1" name=""/>
        <p:cNvGrpSpPr/>
        <p:nvPr/>
      </p:nvGrpSpPr>
      <p:grpSpPr>
        <a:xfrm>
          <a:off x="0" y="0"/>
          <a:ext cx="0" cy="0"/>
          <a:chOff x="0" y="0"/>
          <a:chExt cx="0" cy="0"/>
        </a:xfrm>
      </p:grpSpPr>
      <p:sp>
        <p:nvSpPr>
          <p:cNvPr id="10" name="Rektangulär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p>
        </p:txBody>
      </p:sp>
      <p:sp>
        <p:nvSpPr>
          <p:cNvPr id="14" name="Rektangulär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p>
        </p:txBody>
      </p:sp>
      <p:sp>
        <p:nvSpPr>
          <p:cNvPr id="6" name="Rektangulär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p>
        </p:txBody>
      </p:sp>
      <p:sp>
        <p:nvSpPr>
          <p:cNvPr id="2" name="Rubrik 1">
            <a:extLst>
              <a:ext uri="{FF2B5EF4-FFF2-40B4-BE49-F238E27FC236}">
                <a16:creationId xmlns:a16="http://schemas.microsoft.com/office/drawing/2014/main" id="{44B0B20C-63A0-49A1-A09F-99F86387E48E}"/>
              </a:ext>
            </a:extLst>
          </p:cNvPr>
          <p:cNvSpPr>
            <a:spLocks noGrp="1"/>
          </p:cNvSpPr>
          <p:nvPr>
            <p:ph type="title" hasCustomPrompt="1"/>
          </p:nvPr>
        </p:nvSpPr>
        <p:spPr>
          <a:xfrm>
            <a:off x="838199" y="805472"/>
            <a:ext cx="6862011" cy="552848"/>
          </a:xfrm>
        </p:spPr>
        <p:txBody>
          <a:bodyPr lIns="0" tIns="0" rIns="0" bIns="0" rtlCol="0" anchor="b" anchorCtr="0"/>
          <a:lstStyle/>
          <a:p>
            <a:pPr rtl="0"/>
            <a:r>
              <a:rPr lang="sv-SE" noProof="0"/>
              <a:t>Klicka här för att ändra format</a:t>
            </a:r>
          </a:p>
        </p:txBody>
      </p:sp>
      <p:sp>
        <p:nvSpPr>
          <p:cNvPr id="3" name="Platshållare för datum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997C551E-B2D8-4AED-8AF2-DD6A23AE68A9}" type="datetime1">
              <a:rPr lang="sv-SE" noProof="0" smtClean="0"/>
              <a:t>2022-10-09</a:t>
            </a:fld>
            <a:endParaRPr lang="sv-SE" noProof="0"/>
          </a:p>
        </p:txBody>
      </p:sp>
      <p:sp>
        <p:nvSpPr>
          <p:cNvPr id="4" name="Platshållare för sidfot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sv-SE" noProof="0"/>
              <a:t>LÄGG TILL EN SIDFOT</a:t>
            </a:r>
          </a:p>
        </p:txBody>
      </p:sp>
      <p:sp>
        <p:nvSpPr>
          <p:cNvPr id="5" name="Platshållare för bildnumm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sv-SE" noProof="0" smtClean="0"/>
              <a:t>‹#›</a:t>
            </a:fld>
            <a:endParaRPr lang="sv-SE" noProof="0"/>
          </a:p>
        </p:txBody>
      </p:sp>
      <p:sp>
        <p:nvSpPr>
          <p:cNvPr id="11" name="Platshållare för innehåll 10">
            <a:extLst>
              <a:ext uri="{FF2B5EF4-FFF2-40B4-BE49-F238E27FC236}">
                <a16:creationId xmlns:a16="http://schemas.microsoft.com/office/drawing/2014/main" id="{207BEA77-6F19-47A4-89B3-773557D35ADD}"/>
              </a:ext>
            </a:extLst>
          </p:cNvPr>
          <p:cNvSpPr>
            <a:spLocks noGrp="1"/>
          </p:cNvSpPr>
          <p:nvPr>
            <p:ph sz="quarter" idx="53" hasCustomPrompt="1"/>
          </p:nvPr>
        </p:nvSpPr>
        <p:spPr>
          <a:xfrm>
            <a:off x="839787" y="1943100"/>
            <a:ext cx="10512425" cy="3686334"/>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16" name="Platshållare för bild 11">
            <a:extLst>
              <a:ext uri="{FF2B5EF4-FFF2-40B4-BE49-F238E27FC236}">
                <a16:creationId xmlns:a16="http://schemas.microsoft.com/office/drawing/2014/main" id="{429030D9-F540-4B24-AA27-17B8726068F1}"/>
              </a:ext>
            </a:extLst>
          </p:cNvPr>
          <p:cNvSpPr>
            <a:spLocks noGrp="1"/>
          </p:cNvSpPr>
          <p:nvPr>
            <p:ph type="pic" sz="quarter" idx="50" hasCustomPrompt="1"/>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sv-SE" noProof="0"/>
              <a:t>Klicka på ikonen för att lägga till bild</a:t>
            </a:r>
          </a:p>
        </p:txBody>
      </p:sp>
    </p:spTree>
    <p:extLst>
      <p:ext uri="{BB962C8B-B14F-4D97-AF65-F5344CB8AC3E}">
        <p14:creationId xmlns:p14="http://schemas.microsoft.com/office/powerpoint/2010/main" val="4127674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yout för gruppinnehåll">
    <p:spTree>
      <p:nvGrpSpPr>
        <p:cNvPr id="1" name=""/>
        <p:cNvGrpSpPr/>
        <p:nvPr/>
      </p:nvGrpSpPr>
      <p:grpSpPr>
        <a:xfrm>
          <a:off x="0" y="0"/>
          <a:ext cx="0" cy="0"/>
          <a:chOff x="0" y="0"/>
          <a:chExt cx="0" cy="0"/>
        </a:xfrm>
      </p:grpSpPr>
      <p:sp>
        <p:nvSpPr>
          <p:cNvPr id="10" name="Rektangulär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35" name="Rektangulär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6" name="Rektangulär 5">
            <a:extLst>
              <a:ext uri="{FF2B5EF4-FFF2-40B4-BE49-F238E27FC236}">
                <a16:creationId xmlns:a16="http://schemas.microsoft.com/office/drawing/2014/main" id="{DD60033C-E502-4C97-87DB-99F01B55681B}"/>
              </a:ext>
            </a:extLst>
          </p:cNvPr>
          <p:cNvSpPr/>
          <p:nvPr userDrawn="1"/>
        </p:nvSpPr>
        <p:spPr>
          <a:xfrm>
            <a:off x="0" y="3154680"/>
            <a:ext cx="12192000" cy="370332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2" name="Rubrik 1">
            <a:extLst>
              <a:ext uri="{FF2B5EF4-FFF2-40B4-BE49-F238E27FC236}">
                <a16:creationId xmlns:a16="http://schemas.microsoft.com/office/drawing/2014/main" id="{44B0B20C-63A0-49A1-A09F-99F86387E48E}"/>
              </a:ext>
            </a:extLst>
          </p:cNvPr>
          <p:cNvSpPr>
            <a:spLocks noGrp="1"/>
          </p:cNvSpPr>
          <p:nvPr>
            <p:ph type="title" hasCustomPrompt="1"/>
          </p:nvPr>
        </p:nvSpPr>
        <p:spPr>
          <a:xfrm>
            <a:off x="838199" y="805472"/>
            <a:ext cx="6862011" cy="552848"/>
          </a:xfrm>
        </p:spPr>
        <p:txBody>
          <a:bodyPr lIns="0" tIns="0" rIns="0" bIns="0" rtlCol="0" anchor="b" anchorCtr="0"/>
          <a:lstStyle/>
          <a:p>
            <a:pPr rtl="0"/>
            <a:r>
              <a:rPr lang="sv-SE" noProof="1"/>
              <a:t>Klicka här för att ändra format</a:t>
            </a:r>
          </a:p>
        </p:txBody>
      </p:sp>
      <p:sp>
        <p:nvSpPr>
          <p:cNvPr id="3" name="Platshållare för datum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B9B5D9CF-86AE-46B0-A664-ED2B94B0CF94}" type="datetime1">
              <a:rPr lang="sv-SE" noProof="1" dirty="0" smtClean="0"/>
              <a:t>2022-10-09</a:t>
            </a:fld>
            <a:endParaRPr lang="sv-SE" noProof="1"/>
          </a:p>
        </p:txBody>
      </p:sp>
      <p:sp>
        <p:nvSpPr>
          <p:cNvPr id="4" name="Platshållare för sidfot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sv-SE" noProof="1"/>
              <a:t>LÄGG TILL EN SIDFOT</a:t>
            </a:r>
          </a:p>
        </p:txBody>
      </p:sp>
      <p:sp>
        <p:nvSpPr>
          <p:cNvPr id="5" name="Platshållare för bildnumm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sv-SE" noProof="1" dirty="0" smtClean="0"/>
              <a:t>‹#›</a:t>
            </a:fld>
            <a:endParaRPr lang="sv-SE" noProof="1"/>
          </a:p>
        </p:txBody>
      </p:sp>
      <p:sp>
        <p:nvSpPr>
          <p:cNvPr id="19" name="Platshållare för text 11">
            <a:extLst>
              <a:ext uri="{FF2B5EF4-FFF2-40B4-BE49-F238E27FC236}">
                <a16:creationId xmlns:a16="http://schemas.microsoft.com/office/drawing/2014/main" id="{6E425E0E-28A3-4830-99E8-D93E5B20E77C}"/>
              </a:ext>
            </a:extLst>
          </p:cNvPr>
          <p:cNvSpPr>
            <a:spLocks noGrp="1"/>
          </p:cNvSpPr>
          <p:nvPr>
            <p:ph type="body" sz="quarter" idx="47" hasCustomPrompt="1"/>
          </p:nvPr>
        </p:nvSpPr>
        <p:spPr>
          <a:xfrm>
            <a:off x="836613" y="1392450"/>
            <a:ext cx="10515600" cy="588736"/>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23" name="Platshållare för text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11049" y="4355957"/>
            <a:ext cx="2769902" cy="334918"/>
          </a:xfrm>
        </p:spPr>
        <p:txBody>
          <a:bodyPr lIns="0" tIns="0" rIns="0" bIns="0" rtlCol="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Redigera text</a:t>
            </a:r>
          </a:p>
        </p:txBody>
      </p:sp>
      <p:sp>
        <p:nvSpPr>
          <p:cNvPr id="24" name="Platshållare för text 11">
            <a:extLst>
              <a:ext uri="{FF2B5EF4-FFF2-40B4-BE49-F238E27FC236}">
                <a16:creationId xmlns:a16="http://schemas.microsoft.com/office/drawing/2014/main" id="{BED0DB43-ABA6-4E0E-BA64-F6DBD79467F6}"/>
              </a:ext>
            </a:extLst>
          </p:cNvPr>
          <p:cNvSpPr>
            <a:spLocks noGrp="1"/>
          </p:cNvSpPr>
          <p:nvPr>
            <p:ph type="body" sz="quarter" idx="53" hasCustomPrompt="1"/>
          </p:nvPr>
        </p:nvSpPr>
        <p:spPr>
          <a:xfrm>
            <a:off x="4711049" y="4736849"/>
            <a:ext cx="2769902" cy="214088"/>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28" name="Platshållare för text 11">
            <a:extLst>
              <a:ext uri="{FF2B5EF4-FFF2-40B4-BE49-F238E27FC236}">
                <a16:creationId xmlns:a16="http://schemas.microsoft.com/office/drawing/2014/main" id="{5294241C-27BC-4F81-86AC-BB6A1B6C317E}"/>
              </a:ext>
            </a:extLst>
          </p:cNvPr>
          <p:cNvSpPr>
            <a:spLocks noGrp="1"/>
          </p:cNvSpPr>
          <p:nvPr>
            <p:ph type="body" sz="quarter" idx="54" hasCustomPrompt="1"/>
          </p:nvPr>
        </p:nvSpPr>
        <p:spPr>
          <a:xfrm>
            <a:off x="4711049" y="5004864"/>
            <a:ext cx="2769902" cy="824020"/>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11" name="Platshållare för bild 10">
            <a:extLst>
              <a:ext uri="{FF2B5EF4-FFF2-40B4-BE49-F238E27FC236}">
                <a16:creationId xmlns:a16="http://schemas.microsoft.com/office/drawing/2014/main" id="{FA998E5C-D637-4A1F-9056-73766B04FE2B}"/>
              </a:ext>
            </a:extLst>
          </p:cNvPr>
          <p:cNvSpPr>
            <a:spLocks noGrp="1"/>
          </p:cNvSpPr>
          <p:nvPr>
            <p:ph type="pic" sz="quarter" idx="55" hasCustomPrompt="1"/>
          </p:nvPr>
        </p:nvSpPr>
        <p:spPr>
          <a:xfrm>
            <a:off x="5145170" y="2212908"/>
            <a:ext cx="1901952" cy="1901952"/>
          </a:xfrm>
          <a:prstGeom prst="ellipse">
            <a:avLst/>
          </a:prstGeom>
          <a:ln>
            <a:solidFill>
              <a:schemeClr val="bg2"/>
            </a:solidFill>
          </a:ln>
        </p:spPr>
        <p:txBody>
          <a:bodyPr rtlCol="0" anchor="ctr" anchorCtr="0">
            <a:normAutofit/>
          </a:bodyPr>
          <a:lstStyle>
            <a:lvl1pPr marL="0" indent="0" algn="ctr">
              <a:buNone/>
              <a:defRPr sz="1400"/>
            </a:lvl1pPr>
          </a:lstStyle>
          <a:p>
            <a:pPr rtl="0"/>
            <a:r>
              <a:rPr lang="sv-SE" noProof="1"/>
              <a:t>Klicka på ikonen för att lägga till bild</a:t>
            </a:r>
          </a:p>
        </p:txBody>
      </p:sp>
      <p:sp>
        <p:nvSpPr>
          <p:cNvPr id="25" name="Platshållare för text 2">
            <a:extLst>
              <a:ext uri="{FF2B5EF4-FFF2-40B4-BE49-F238E27FC236}">
                <a16:creationId xmlns:a16="http://schemas.microsoft.com/office/drawing/2014/main" id="{F89779B3-74BD-410E-8DCD-302D161A4673}"/>
              </a:ext>
            </a:extLst>
          </p:cNvPr>
          <p:cNvSpPr>
            <a:spLocks noGrp="1"/>
          </p:cNvSpPr>
          <p:nvPr>
            <p:ph type="body" idx="56" hasCustomPrompt="1"/>
          </p:nvPr>
        </p:nvSpPr>
        <p:spPr>
          <a:xfrm>
            <a:off x="8147243" y="4357953"/>
            <a:ext cx="2769902" cy="334918"/>
          </a:xfrm>
        </p:spPr>
        <p:txBody>
          <a:bodyPr lIns="0" tIns="0" rIns="0" bIns="0" rtlCol="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Redigera text</a:t>
            </a:r>
          </a:p>
        </p:txBody>
      </p:sp>
      <p:sp>
        <p:nvSpPr>
          <p:cNvPr id="26" name="Platshållare för text 11">
            <a:extLst>
              <a:ext uri="{FF2B5EF4-FFF2-40B4-BE49-F238E27FC236}">
                <a16:creationId xmlns:a16="http://schemas.microsoft.com/office/drawing/2014/main" id="{B367781E-9C82-4788-A807-0111EF793B63}"/>
              </a:ext>
            </a:extLst>
          </p:cNvPr>
          <p:cNvSpPr>
            <a:spLocks noGrp="1"/>
          </p:cNvSpPr>
          <p:nvPr>
            <p:ph type="body" sz="quarter" idx="57" hasCustomPrompt="1"/>
          </p:nvPr>
        </p:nvSpPr>
        <p:spPr>
          <a:xfrm>
            <a:off x="8147243" y="4738845"/>
            <a:ext cx="2769902" cy="214088"/>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29" name="Platshållare för text 11">
            <a:extLst>
              <a:ext uri="{FF2B5EF4-FFF2-40B4-BE49-F238E27FC236}">
                <a16:creationId xmlns:a16="http://schemas.microsoft.com/office/drawing/2014/main" id="{C5484CD3-57F0-46B6-96E6-54BDB7A030D4}"/>
              </a:ext>
            </a:extLst>
          </p:cNvPr>
          <p:cNvSpPr>
            <a:spLocks noGrp="1"/>
          </p:cNvSpPr>
          <p:nvPr>
            <p:ph type="body" sz="quarter" idx="58" hasCustomPrompt="1"/>
          </p:nvPr>
        </p:nvSpPr>
        <p:spPr>
          <a:xfrm>
            <a:off x="8147243" y="5006860"/>
            <a:ext cx="2769902" cy="824020"/>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30" name="Platshållare för bild 10">
            <a:extLst>
              <a:ext uri="{FF2B5EF4-FFF2-40B4-BE49-F238E27FC236}">
                <a16:creationId xmlns:a16="http://schemas.microsoft.com/office/drawing/2014/main" id="{383DFDF4-9A8E-4653-9207-FC82A7B603A9}"/>
              </a:ext>
            </a:extLst>
          </p:cNvPr>
          <p:cNvSpPr>
            <a:spLocks noGrp="1"/>
          </p:cNvSpPr>
          <p:nvPr>
            <p:ph type="pic" sz="quarter" idx="59" hasCustomPrompt="1"/>
          </p:nvPr>
        </p:nvSpPr>
        <p:spPr>
          <a:xfrm>
            <a:off x="8580060" y="2212908"/>
            <a:ext cx="1901952" cy="1901952"/>
          </a:xfrm>
          <a:prstGeom prst="ellipse">
            <a:avLst/>
          </a:prstGeom>
          <a:ln>
            <a:solidFill>
              <a:schemeClr val="bg2"/>
            </a:solidFill>
          </a:ln>
        </p:spPr>
        <p:txBody>
          <a:bodyPr rtlCol="0" anchor="ctr" anchorCtr="0">
            <a:normAutofit/>
          </a:bodyPr>
          <a:lstStyle>
            <a:lvl1pPr marL="0" indent="0" algn="ctr">
              <a:buNone/>
              <a:defRPr sz="1400"/>
            </a:lvl1pPr>
          </a:lstStyle>
          <a:p>
            <a:pPr rtl="0"/>
            <a:r>
              <a:rPr lang="sv-SE" noProof="1"/>
              <a:t>Klicka på ikonen för att lägga till bild</a:t>
            </a:r>
          </a:p>
        </p:txBody>
      </p:sp>
      <p:sp>
        <p:nvSpPr>
          <p:cNvPr id="31" name="Platshållare för text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1272438" y="4372425"/>
            <a:ext cx="2769902" cy="334918"/>
          </a:xfrm>
        </p:spPr>
        <p:txBody>
          <a:bodyPr lIns="0" tIns="0" rIns="0" bIns="0" rtlCol="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Redigera text</a:t>
            </a:r>
          </a:p>
        </p:txBody>
      </p:sp>
      <p:sp>
        <p:nvSpPr>
          <p:cNvPr id="32" name="Platshållare för text 11">
            <a:extLst>
              <a:ext uri="{FF2B5EF4-FFF2-40B4-BE49-F238E27FC236}">
                <a16:creationId xmlns:a16="http://schemas.microsoft.com/office/drawing/2014/main" id="{57610FCE-66D7-48F6-8133-2F14CEABF03C}"/>
              </a:ext>
            </a:extLst>
          </p:cNvPr>
          <p:cNvSpPr>
            <a:spLocks noGrp="1"/>
          </p:cNvSpPr>
          <p:nvPr>
            <p:ph type="body" sz="quarter" idx="61" hasCustomPrompt="1"/>
          </p:nvPr>
        </p:nvSpPr>
        <p:spPr>
          <a:xfrm>
            <a:off x="1272438" y="4753317"/>
            <a:ext cx="2769902" cy="214088"/>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33" name="Platshållare för text 11">
            <a:extLst>
              <a:ext uri="{FF2B5EF4-FFF2-40B4-BE49-F238E27FC236}">
                <a16:creationId xmlns:a16="http://schemas.microsoft.com/office/drawing/2014/main" id="{A582499F-142E-436A-931B-C9E57565DF2F}"/>
              </a:ext>
            </a:extLst>
          </p:cNvPr>
          <p:cNvSpPr>
            <a:spLocks noGrp="1"/>
          </p:cNvSpPr>
          <p:nvPr>
            <p:ph type="body" sz="quarter" idx="62" hasCustomPrompt="1"/>
          </p:nvPr>
        </p:nvSpPr>
        <p:spPr>
          <a:xfrm>
            <a:off x="1272438" y="5021332"/>
            <a:ext cx="2769902" cy="824020"/>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34" name="Platshållare för bild 10">
            <a:extLst>
              <a:ext uri="{FF2B5EF4-FFF2-40B4-BE49-F238E27FC236}">
                <a16:creationId xmlns:a16="http://schemas.microsoft.com/office/drawing/2014/main" id="{950B3CF8-BCAD-487D-A0EB-0F031B9DFEB6}"/>
              </a:ext>
            </a:extLst>
          </p:cNvPr>
          <p:cNvSpPr>
            <a:spLocks noGrp="1"/>
          </p:cNvSpPr>
          <p:nvPr>
            <p:ph type="pic" sz="quarter" idx="63" hasCustomPrompt="1"/>
          </p:nvPr>
        </p:nvSpPr>
        <p:spPr>
          <a:xfrm>
            <a:off x="1710279" y="2212908"/>
            <a:ext cx="1901952" cy="1901952"/>
          </a:xfrm>
          <a:prstGeom prst="ellipse">
            <a:avLst/>
          </a:prstGeom>
          <a:ln>
            <a:solidFill>
              <a:schemeClr val="bg2"/>
            </a:solidFill>
          </a:ln>
        </p:spPr>
        <p:txBody>
          <a:bodyPr rtlCol="0" anchor="ctr" anchorCtr="0">
            <a:normAutofit/>
          </a:bodyPr>
          <a:lstStyle>
            <a:lvl1pPr marL="0" indent="0" algn="ctr">
              <a:buNone/>
              <a:defRPr sz="1400"/>
            </a:lvl1pPr>
          </a:lstStyle>
          <a:p>
            <a:pPr rtl="0"/>
            <a:r>
              <a:rPr lang="sv-SE" noProof="1"/>
              <a:t>Klicka på ikonen för att lägga till bild</a:t>
            </a:r>
          </a:p>
        </p:txBody>
      </p:sp>
      <p:sp>
        <p:nvSpPr>
          <p:cNvPr id="36" name="Platshållare för bild 11">
            <a:extLst>
              <a:ext uri="{FF2B5EF4-FFF2-40B4-BE49-F238E27FC236}">
                <a16:creationId xmlns:a16="http://schemas.microsoft.com/office/drawing/2014/main" id="{6CAD31EE-07E0-48DC-8A30-3C3AC6285B2A}"/>
              </a:ext>
            </a:extLst>
          </p:cNvPr>
          <p:cNvSpPr>
            <a:spLocks noGrp="1"/>
          </p:cNvSpPr>
          <p:nvPr>
            <p:ph type="pic" sz="quarter" idx="50" hasCustomPrompt="1"/>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sv-SE" noProof="1"/>
              <a:t>Klicka på ikonen för att lägga till bild</a:t>
            </a:r>
          </a:p>
        </p:txBody>
      </p:sp>
    </p:spTree>
    <p:extLst>
      <p:ext uri="{BB962C8B-B14F-4D97-AF65-F5344CB8AC3E}">
        <p14:creationId xmlns:p14="http://schemas.microsoft.com/office/powerpoint/2010/main" val="4034942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uppinnehåll- och beskrivningslayouter">
    <p:spTree>
      <p:nvGrpSpPr>
        <p:cNvPr id="1" name=""/>
        <p:cNvGrpSpPr/>
        <p:nvPr/>
      </p:nvGrpSpPr>
      <p:grpSpPr>
        <a:xfrm>
          <a:off x="0" y="0"/>
          <a:ext cx="0" cy="0"/>
          <a:chOff x="0" y="0"/>
          <a:chExt cx="0" cy="0"/>
        </a:xfrm>
      </p:grpSpPr>
      <p:sp>
        <p:nvSpPr>
          <p:cNvPr id="10" name="Rektangulär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80" name="Rektangulär 79">
            <a:extLst>
              <a:ext uri="{FF2B5EF4-FFF2-40B4-BE49-F238E27FC236}">
                <a16:creationId xmlns:a16="http://schemas.microsoft.com/office/drawing/2014/main" id="{067B149A-3C8A-48D5-A7CF-D900619C493B}"/>
              </a:ext>
            </a:extLst>
          </p:cNvPr>
          <p:cNvSpPr/>
          <p:nvPr userDrawn="1"/>
        </p:nvSpPr>
        <p:spPr>
          <a:xfrm>
            <a:off x="0" y="4749"/>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6" name="Rektangulär 5">
            <a:extLst>
              <a:ext uri="{FF2B5EF4-FFF2-40B4-BE49-F238E27FC236}">
                <a16:creationId xmlns:a16="http://schemas.microsoft.com/office/drawing/2014/main" id="{DD60033C-E502-4C97-87DB-99F01B55681B}"/>
              </a:ext>
            </a:extLst>
          </p:cNvPr>
          <p:cNvSpPr/>
          <p:nvPr userDrawn="1"/>
        </p:nvSpPr>
        <p:spPr>
          <a:xfrm>
            <a:off x="0" y="2368296"/>
            <a:ext cx="12192000" cy="448970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2" name="Rubrik 1">
            <a:extLst>
              <a:ext uri="{FF2B5EF4-FFF2-40B4-BE49-F238E27FC236}">
                <a16:creationId xmlns:a16="http://schemas.microsoft.com/office/drawing/2014/main" id="{44B0B20C-63A0-49A1-A09F-99F86387E48E}"/>
              </a:ext>
            </a:extLst>
          </p:cNvPr>
          <p:cNvSpPr>
            <a:spLocks noGrp="1"/>
          </p:cNvSpPr>
          <p:nvPr>
            <p:ph type="title" hasCustomPrompt="1"/>
          </p:nvPr>
        </p:nvSpPr>
        <p:spPr>
          <a:xfrm>
            <a:off x="838199" y="805472"/>
            <a:ext cx="6862011" cy="552848"/>
          </a:xfrm>
        </p:spPr>
        <p:txBody>
          <a:bodyPr lIns="0" tIns="0" rIns="0" bIns="0" rtlCol="0" anchor="b" anchorCtr="0"/>
          <a:lstStyle/>
          <a:p>
            <a:pPr rtl="0"/>
            <a:r>
              <a:rPr lang="sv-SE" noProof="1"/>
              <a:t>Klicka här för att ändra format</a:t>
            </a:r>
          </a:p>
        </p:txBody>
      </p:sp>
      <p:sp>
        <p:nvSpPr>
          <p:cNvPr id="3" name="Platshållare för datum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0664DB0C-F149-4584-AAA9-FEFFB995EA5A}" type="datetime1">
              <a:rPr lang="sv-SE" noProof="1" dirty="0" smtClean="0"/>
              <a:t>2022-10-09</a:t>
            </a:fld>
            <a:endParaRPr lang="sv-SE" noProof="1"/>
          </a:p>
        </p:txBody>
      </p:sp>
      <p:sp>
        <p:nvSpPr>
          <p:cNvPr id="4" name="Platshållare för sidfot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sv-SE" noProof="1"/>
              <a:t>LÄGG TILL EN SIDFOT</a:t>
            </a:r>
          </a:p>
        </p:txBody>
      </p:sp>
      <p:sp>
        <p:nvSpPr>
          <p:cNvPr id="5" name="Platshållare för bildnumm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sv-SE" noProof="1" dirty="0" smtClean="0"/>
              <a:t>‹#›</a:t>
            </a:fld>
            <a:endParaRPr lang="sv-SE" noProof="1"/>
          </a:p>
        </p:txBody>
      </p:sp>
      <p:sp>
        <p:nvSpPr>
          <p:cNvPr id="19" name="Platshållare för text 11">
            <a:extLst>
              <a:ext uri="{FF2B5EF4-FFF2-40B4-BE49-F238E27FC236}">
                <a16:creationId xmlns:a16="http://schemas.microsoft.com/office/drawing/2014/main" id="{6E425E0E-28A3-4830-99E8-D93E5B20E77C}"/>
              </a:ext>
            </a:extLst>
          </p:cNvPr>
          <p:cNvSpPr>
            <a:spLocks noGrp="1"/>
          </p:cNvSpPr>
          <p:nvPr>
            <p:ph type="body" sz="quarter" idx="47" hasCustomPrompt="1"/>
          </p:nvPr>
        </p:nvSpPr>
        <p:spPr>
          <a:xfrm>
            <a:off x="836613" y="1392450"/>
            <a:ext cx="10515600" cy="552848"/>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31" name="Platshållare för text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534173" y="3053492"/>
            <a:ext cx="1908000" cy="591259"/>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Redigera text</a:t>
            </a:r>
          </a:p>
        </p:txBody>
      </p:sp>
      <p:sp>
        <p:nvSpPr>
          <p:cNvPr id="32" name="Platshållare för text 11">
            <a:extLst>
              <a:ext uri="{FF2B5EF4-FFF2-40B4-BE49-F238E27FC236}">
                <a16:creationId xmlns:a16="http://schemas.microsoft.com/office/drawing/2014/main" id="{57610FCE-66D7-48F6-8133-2F14CEABF03C}"/>
              </a:ext>
            </a:extLst>
          </p:cNvPr>
          <p:cNvSpPr>
            <a:spLocks noGrp="1"/>
          </p:cNvSpPr>
          <p:nvPr>
            <p:ph type="body" sz="quarter" idx="61" hasCustomPrompt="1"/>
          </p:nvPr>
        </p:nvSpPr>
        <p:spPr>
          <a:xfrm>
            <a:off x="2534173" y="3690725"/>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34" name="Platshållare för bild 10">
            <a:extLst>
              <a:ext uri="{FF2B5EF4-FFF2-40B4-BE49-F238E27FC236}">
                <a16:creationId xmlns:a16="http://schemas.microsoft.com/office/drawing/2014/main" id="{950B3CF8-BCAD-487D-A0EB-0F031B9DFEB6}"/>
              </a:ext>
            </a:extLst>
          </p:cNvPr>
          <p:cNvSpPr>
            <a:spLocks noGrp="1"/>
          </p:cNvSpPr>
          <p:nvPr>
            <p:ph type="pic" sz="quarter" idx="63" hasCustomPrompt="1"/>
          </p:nvPr>
        </p:nvSpPr>
        <p:spPr>
          <a:xfrm>
            <a:off x="1207008" y="2841244"/>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sv-SE" noProof="1"/>
              <a:t>Klicka på ikonen för att lägga till bild</a:t>
            </a:r>
          </a:p>
        </p:txBody>
      </p:sp>
      <p:sp>
        <p:nvSpPr>
          <p:cNvPr id="44" name="Platshållare för text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6072016" y="3053492"/>
            <a:ext cx="1908000" cy="591259"/>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Redigera text</a:t>
            </a:r>
          </a:p>
        </p:txBody>
      </p:sp>
      <p:sp>
        <p:nvSpPr>
          <p:cNvPr id="45" name="Platshållare för text 11">
            <a:extLst>
              <a:ext uri="{FF2B5EF4-FFF2-40B4-BE49-F238E27FC236}">
                <a16:creationId xmlns:a16="http://schemas.microsoft.com/office/drawing/2014/main" id="{FA001AE7-4E42-42A6-9347-729901FA288B}"/>
              </a:ext>
            </a:extLst>
          </p:cNvPr>
          <p:cNvSpPr>
            <a:spLocks noGrp="1"/>
          </p:cNvSpPr>
          <p:nvPr>
            <p:ph type="body" sz="quarter" idx="72" hasCustomPrompt="1"/>
          </p:nvPr>
        </p:nvSpPr>
        <p:spPr>
          <a:xfrm>
            <a:off x="6072016" y="3690725"/>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46" name="Platshållare för bild 10">
            <a:extLst>
              <a:ext uri="{FF2B5EF4-FFF2-40B4-BE49-F238E27FC236}">
                <a16:creationId xmlns:a16="http://schemas.microsoft.com/office/drawing/2014/main" id="{C3CA770E-AF5C-412A-8286-39C2516C33FB}"/>
              </a:ext>
            </a:extLst>
          </p:cNvPr>
          <p:cNvSpPr>
            <a:spLocks noGrp="1"/>
          </p:cNvSpPr>
          <p:nvPr>
            <p:ph type="pic" sz="quarter" idx="73" hasCustomPrompt="1"/>
          </p:nvPr>
        </p:nvSpPr>
        <p:spPr>
          <a:xfrm>
            <a:off x="4744851" y="2841244"/>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sv-SE" noProof="1"/>
              <a:t>Klicka på ikonen för att lägga till bild</a:t>
            </a:r>
          </a:p>
        </p:txBody>
      </p:sp>
      <p:sp>
        <p:nvSpPr>
          <p:cNvPr id="50" name="Platshållare för text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516223" y="3053492"/>
            <a:ext cx="1908000" cy="591259"/>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Redigera text</a:t>
            </a:r>
          </a:p>
        </p:txBody>
      </p:sp>
      <p:sp>
        <p:nvSpPr>
          <p:cNvPr id="51" name="Platshållare för text 11">
            <a:extLst>
              <a:ext uri="{FF2B5EF4-FFF2-40B4-BE49-F238E27FC236}">
                <a16:creationId xmlns:a16="http://schemas.microsoft.com/office/drawing/2014/main" id="{2222413B-A6E3-48FA-8BD0-7B34247C7881}"/>
              </a:ext>
            </a:extLst>
          </p:cNvPr>
          <p:cNvSpPr>
            <a:spLocks noGrp="1"/>
          </p:cNvSpPr>
          <p:nvPr>
            <p:ph type="body" sz="quarter" idx="75" hasCustomPrompt="1"/>
          </p:nvPr>
        </p:nvSpPr>
        <p:spPr>
          <a:xfrm>
            <a:off x="9516223" y="3690725"/>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52" name="Platshållare för bild 10">
            <a:extLst>
              <a:ext uri="{FF2B5EF4-FFF2-40B4-BE49-F238E27FC236}">
                <a16:creationId xmlns:a16="http://schemas.microsoft.com/office/drawing/2014/main" id="{6F69DD81-BD33-4878-BE6B-E6252B0E4610}"/>
              </a:ext>
            </a:extLst>
          </p:cNvPr>
          <p:cNvSpPr>
            <a:spLocks noGrp="1"/>
          </p:cNvSpPr>
          <p:nvPr>
            <p:ph type="pic" sz="quarter" idx="76" hasCustomPrompt="1"/>
          </p:nvPr>
        </p:nvSpPr>
        <p:spPr>
          <a:xfrm>
            <a:off x="8189058" y="2841244"/>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sv-SE" noProof="1"/>
              <a:t>Klicka på ikonen för att lägga till bild</a:t>
            </a:r>
          </a:p>
        </p:txBody>
      </p:sp>
      <p:sp>
        <p:nvSpPr>
          <p:cNvPr id="71" name="Platshållare för text 2">
            <a:extLst>
              <a:ext uri="{FF2B5EF4-FFF2-40B4-BE49-F238E27FC236}">
                <a16:creationId xmlns:a16="http://schemas.microsoft.com/office/drawing/2014/main" id="{F7F53399-AF88-4B19-8C26-1A63E023245D}"/>
              </a:ext>
            </a:extLst>
          </p:cNvPr>
          <p:cNvSpPr>
            <a:spLocks noGrp="1"/>
          </p:cNvSpPr>
          <p:nvPr>
            <p:ph type="body" idx="77" hasCustomPrompt="1"/>
          </p:nvPr>
        </p:nvSpPr>
        <p:spPr>
          <a:xfrm>
            <a:off x="2534173" y="4675444"/>
            <a:ext cx="1908000" cy="612438"/>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Redigera text</a:t>
            </a:r>
          </a:p>
        </p:txBody>
      </p:sp>
      <p:sp>
        <p:nvSpPr>
          <p:cNvPr id="72" name="Platshållare för text 11">
            <a:extLst>
              <a:ext uri="{FF2B5EF4-FFF2-40B4-BE49-F238E27FC236}">
                <a16:creationId xmlns:a16="http://schemas.microsoft.com/office/drawing/2014/main" id="{CCEF4D60-F822-4C96-86FD-DE22EF496C76}"/>
              </a:ext>
            </a:extLst>
          </p:cNvPr>
          <p:cNvSpPr>
            <a:spLocks noGrp="1"/>
          </p:cNvSpPr>
          <p:nvPr>
            <p:ph type="body" sz="quarter" idx="78" hasCustomPrompt="1"/>
          </p:nvPr>
        </p:nvSpPr>
        <p:spPr>
          <a:xfrm>
            <a:off x="2534173" y="533385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73" name="Platshållare för bild 10">
            <a:extLst>
              <a:ext uri="{FF2B5EF4-FFF2-40B4-BE49-F238E27FC236}">
                <a16:creationId xmlns:a16="http://schemas.microsoft.com/office/drawing/2014/main" id="{B4A9AE49-2C61-49A9-BBAB-B10B7982EF05}"/>
              </a:ext>
            </a:extLst>
          </p:cNvPr>
          <p:cNvSpPr>
            <a:spLocks noGrp="1"/>
          </p:cNvSpPr>
          <p:nvPr>
            <p:ph type="pic" sz="quarter" idx="79" hasCustomPrompt="1"/>
          </p:nvPr>
        </p:nvSpPr>
        <p:spPr>
          <a:xfrm>
            <a:off x="1207008" y="4484375"/>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sv-SE" noProof="1"/>
              <a:t>Klicka på ikonen för att lägga till bild</a:t>
            </a:r>
          </a:p>
        </p:txBody>
      </p:sp>
      <p:sp>
        <p:nvSpPr>
          <p:cNvPr id="74" name="Platshållare för text 2">
            <a:extLst>
              <a:ext uri="{FF2B5EF4-FFF2-40B4-BE49-F238E27FC236}">
                <a16:creationId xmlns:a16="http://schemas.microsoft.com/office/drawing/2014/main" id="{59FC5F10-BCA0-4110-AEDF-4A9729F7FDF3}"/>
              </a:ext>
            </a:extLst>
          </p:cNvPr>
          <p:cNvSpPr>
            <a:spLocks noGrp="1"/>
          </p:cNvSpPr>
          <p:nvPr>
            <p:ph type="body" idx="80" hasCustomPrompt="1"/>
          </p:nvPr>
        </p:nvSpPr>
        <p:spPr>
          <a:xfrm>
            <a:off x="6072016" y="4675444"/>
            <a:ext cx="1908000" cy="612438"/>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Redigera text</a:t>
            </a:r>
          </a:p>
        </p:txBody>
      </p:sp>
      <p:sp>
        <p:nvSpPr>
          <p:cNvPr id="75" name="Platshållare för text 11">
            <a:extLst>
              <a:ext uri="{FF2B5EF4-FFF2-40B4-BE49-F238E27FC236}">
                <a16:creationId xmlns:a16="http://schemas.microsoft.com/office/drawing/2014/main" id="{D74DE44D-21EB-4B7D-A729-0564A65C12D5}"/>
              </a:ext>
            </a:extLst>
          </p:cNvPr>
          <p:cNvSpPr>
            <a:spLocks noGrp="1"/>
          </p:cNvSpPr>
          <p:nvPr>
            <p:ph type="body" sz="quarter" idx="81" hasCustomPrompt="1"/>
          </p:nvPr>
        </p:nvSpPr>
        <p:spPr>
          <a:xfrm>
            <a:off x="6072016" y="533385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76" name="Platshållare för bild 10">
            <a:extLst>
              <a:ext uri="{FF2B5EF4-FFF2-40B4-BE49-F238E27FC236}">
                <a16:creationId xmlns:a16="http://schemas.microsoft.com/office/drawing/2014/main" id="{9F70A0CC-AF4B-47BB-A8FA-067E7844751E}"/>
              </a:ext>
            </a:extLst>
          </p:cNvPr>
          <p:cNvSpPr>
            <a:spLocks noGrp="1"/>
          </p:cNvSpPr>
          <p:nvPr>
            <p:ph type="pic" sz="quarter" idx="82" hasCustomPrompt="1"/>
          </p:nvPr>
        </p:nvSpPr>
        <p:spPr>
          <a:xfrm>
            <a:off x="4744851" y="4484375"/>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sv-SE" noProof="1"/>
              <a:t>Klicka på ikonen för att lägga till bild</a:t>
            </a:r>
          </a:p>
        </p:txBody>
      </p:sp>
      <p:sp>
        <p:nvSpPr>
          <p:cNvPr id="77" name="Platshållare för text 2">
            <a:extLst>
              <a:ext uri="{FF2B5EF4-FFF2-40B4-BE49-F238E27FC236}">
                <a16:creationId xmlns:a16="http://schemas.microsoft.com/office/drawing/2014/main" id="{9F607D0D-855E-4436-857B-20E66E881082}"/>
              </a:ext>
            </a:extLst>
          </p:cNvPr>
          <p:cNvSpPr>
            <a:spLocks noGrp="1"/>
          </p:cNvSpPr>
          <p:nvPr>
            <p:ph type="body" idx="83" hasCustomPrompt="1"/>
          </p:nvPr>
        </p:nvSpPr>
        <p:spPr>
          <a:xfrm>
            <a:off x="9516223" y="4675444"/>
            <a:ext cx="1908000" cy="612438"/>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Redigera text</a:t>
            </a:r>
          </a:p>
        </p:txBody>
      </p:sp>
      <p:sp>
        <p:nvSpPr>
          <p:cNvPr id="78" name="Platshållare för text 11">
            <a:extLst>
              <a:ext uri="{FF2B5EF4-FFF2-40B4-BE49-F238E27FC236}">
                <a16:creationId xmlns:a16="http://schemas.microsoft.com/office/drawing/2014/main" id="{10099025-C128-45B2-90F6-5ABA8380C6C8}"/>
              </a:ext>
            </a:extLst>
          </p:cNvPr>
          <p:cNvSpPr>
            <a:spLocks noGrp="1"/>
          </p:cNvSpPr>
          <p:nvPr>
            <p:ph type="body" sz="quarter" idx="84" hasCustomPrompt="1"/>
          </p:nvPr>
        </p:nvSpPr>
        <p:spPr>
          <a:xfrm>
            <a:off x="9516223" y="533385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79" name="Platshållare för bild 10">
            <a:extLst>
              <a:ext uri="{FF2B5EF4-FFF2-40B4-BE49-F238E27FC236}">
                <a16:creationId xmlns:a16="http://schemas.microsoft.com/office/drawing/2014/main" id="{019F774E-7063-44F5-AE2D-146FCBD9B4C4}"/>
              </a:ext>
            </a:extLst>
          </p:cNvPr>
          <p:cNvSpPr>
            <a:spLocks noGrp="1"/>
          </p:cNvSpPr>
          <p:nvPr>
            <p:ph type="pic" sz="quarter" idx="85" hasCustomPrompt="1"/>
          </p:nvPr>
        </p:nvSpPr>
        <p:spPr>
          <a:xfrm>
            <a:off x="8189058" y="4484375"/>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sv-SE" noProof="1"/>
              <a:t>Klicka på ikonen för att lägga till bild</a:t>
            </a:r>
          </a:p>
        </p:txBody>
      </p:sp>
      <p:sp>
        <p:nvSpPr>
          <p:cNvPr id="81" name="Platshållare för bild 11">
            <a:extLst>
              <a:ext uri="{FF2B5EF4-FFF2-40B4-BE49-F238E27FC236}">
                <a16:creationId xmlns:a16="http://schemas.microsoft.com/office/drawing/2014/main" id="{FA89EF75-E798-40D3-897E-2FAC5108B5A5}"/>
              </a:ext>
            </a:extLst>
          </p:cNvPr>
          <p:cNvSpPr>
            <a:spLocks noGrp="1"/>
          </p:cNvSpPr>
          <p:nvPr>
            <p:ph type="pic" sz="quarter" idx="50" hasCustomPrompt="1"/>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sv-SE" noProof="1"/>
              <a:t>Klicka på ikonen för att lägga till bild</a:t>
            </a:r>
          </a:p>
        </p:txBody>
      </p:sp>
    </p:spTree>
    <p:extLst>
      <p:ext uri="{BB962C8B-B14F-4D97-AF65-F5344CB8AC3E}">
        <p14:creationId xmlns:p14="http://schemas.microsoft.com/office/powerpoint/2010/main" val="2096906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vsnittsrubrik med logotyp">
    <p:spTree>
      <p:nvGrpSpPr>
        <p:cNvPr id="1" name=""/>
        <p:cNvGrpSpPr/>
        <p:nvPr/>
      </p:nvGrpSpPr>
      <p:grpSpPr>
        <a:xfrm>
          <a:off x="0" y="0"/>
          <a:ext cx="0" cy="0"/>
          <a:chOff x="0" y="0"/>
          <a:chExt cx="0" cy="0"/>
        </a:xfrm>
      </p:grpSpPr>
      <p:sp>
        <p:nvSpPr>
          <p:cNvPr id="8" name="Rektangulär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9" name="Rektangulär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2" name="Rubrik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rtlCol="0" anchor="b" anchorCtr="0">
            <a:noAutofit/>
          </a:bodyPr>
          <a:lstStyle>
            <a:lvl1pPr algn="r">
              <a:defRPr sz="5500" b="1"/>
            </a:lvl1pPr>
          </a:lstStyle>
          <a:p>
            <a:pPr rtl="0"/>
            <a:r>
              <a:rPr lang="sv-SE" noProof="1"/>
              <a:t>Presentationens rubrik</a:t>
            </a:r>
          </a:p>
        </p:txBody>
      </p:sp>
      <p:sp>
        <p:nvSpPr>
          <p:cNvPr id="10" name="Platshållare för bild 11">
            <a:extLst>
              <a:ext uri="{FF2B5EF4-FFF2-40B4-BE49-F238E27FC236}">
                <a16:creationId xmlns:a16="http://schemas.microsoft.com/office/drawing/2014/main" id="{2B65509E-400D-48FF-845C-D88E53CDAF9C}"/>
              </a:ext>
            </a:extLst>
          </p:cNvPr>
          <p:cNvSpPr>
            <a:spLocks noGrp="1"/>
          </p:cNvSpPr>
          <p:nvPr>
            <p:ph type="pic" sz="quarter" idx="13" hasCustomPrompt="1"/>
          </p:nvPr>
        </p:nvSpPr>
        <p:spPr>
          <a:xfrm>
            <a:off x="8965413" y="851603"/>
            <a:ext cx="2386800" cy="486000"/>
          </a:xfrm>
          <a:prstGeom prst="roundRect">
            <a:avLst/>
          </a:prstGeom>
        </p:spPr>
        <p:txBody>
          <a:bodyPr rtlCol="0" anchor="ctr" anchorCtr="0">
            <a:normAutofit/>
          </a:bodyPr>
          <a:lstStyle>
            <a:lvl1pPr marL="0" indent="0" algn="ctr">
              <a:buNone/>
              <a:defRPr sz="1600">
                <a:solidFill>
                  <a:schemeClr val="bg1"/>
                </a:solidFill>
              </a:defRPr>
            </a:lvl1pPr>
          </a:lstStyle>
          <a:p>
            <a:pPr rtl="0"/>
            <a:r>
              <a:rPr lang="sv-SE" noProof="1"/>
              <a:t>Klicka på ikonen för att lägga till bild</a:t>
            </a:r>
          </a:p>
        </p:txBody>
      </p:sp>
      <p:sp>
        <p:nvSpPr>
          <p:cNvPr id="11" name="Underrubrik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rtlCol="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sv-SE" noProof="1"/>
              <a:t>Underrubrik här</a:t>
            </a:r>
          </a:p>
        </p:txBody>
      </p:sp>
    </p:spTree>
    <p:extLst>
      <p:ext uri="{BB962C8B-B14F-4D97-AF65-F5344CB8AC3E}">
        <p14:creationId xmlns:p14="http://schemas.microsoft.com/office/powerpoint/2010/main" val="3420951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gram- och innehållslayout">
    <p:spTree>
      <p:nvGrpSpPr>
        <p:cNvPr id="1" name=""/>
        <p:cNvGrpSpPr/>
        <p:nvPr/>
      </p:nvGrpSpPr>
      <p:grpSpPr>
        <a:xfrm>
          <a:off x="0" y="0"/>
          <a:ext cx="0" cy="0"/>
          <a:chOff x="0" y="0"/>
          <a:chExt cx="0" cy="0"/>
        </a:xfrm>
      </p:grpSpPr>
      <p:sp>
        <p:nvSpPr>
          <p:cNvPr id="10" name="Rektangulär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43" name="Rektangulär 42">
            <a:extLst>
              <a:ext uri="{FF2B5EF4-FFF2-40B4-BE49-F238E27FC236}">
                <a16:creationId xmlns:a16="http://schemas.microsoft.com/office/drawing/2014/main" id="{A4A87ED0-1555-4955-AB1F-016220F037D5}"/>
              </a:ext>
            </a:extLst>
          </p:cNvPr>
          <p:cNvSpPr/>
          <p:nvPr userDrawn="1"/>
        </p:nvSpPr>
        <p:spPr>
          <a:xfrm>
            <a:off x="0" y="-24971"/>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6" name="Rektangulär 5">
            <a:extLst>
              <a:ext uri="{FF2B5EF4-FFF2-40B4-BE49-F238E27FC236}">
                <a16:creationId xmlns:a16="http://schemas.microsoft.com/office/drawing/2014/main" id="{DD60033C-E502-4C97-87DB-99F01B55681B}"/>
              </a:ext>
            </a:extLst>
          </p:cNvPr>
          <p:cNvSpPr/>
          <p:nvPr userDrawn="1"/>
        </p:nvSpPr>
        <p:spPr>
          <a:xfrm>
            <a:off x="0" y="2660904"/>
            <a:ext cx="12192000" cy="41970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2" name="Rubrik 1">
            <a:extLst>
              <a:ext uri="{FF2B5EF4-FFF2-40B4-BE49-F238E27FC236}">
                <a16:creationId xmlns:a16="http://schemas.microsoft.com/office/drawing/2014/main" id="{44B0B20C-63A0-49A1-A09F-99F86387E48E}"/>
              </a:ext>
            </a:extLst>
          </p:cNvPr>
          <p:cNvSpPr>
            <a:spLocks noGrp="1"/>
          </p:cNvSpPr>
          <p:nvPr>
            <p:ph type="title" hasCustomPrompt="1"/>
          </p:nvPr>
        </p:nvSpPr>
        <p:spPr>
          <a:xfrm>
            <a:off x="838199" y="805472"/>
            <a:ext cx="6862011" cy="552848"/>
          </a:xfrm>
        </p:spPr>
        <p:txBody>
          <a:bodyPr lIns="0" tIns="0" rIns="0" bIns="0" rtlCol="0" anchor="b" anchorCtr="0"/>
          <a:lstStyle/>
          <a:p>
            <a:pPr rtl="0"/>
            <a:r>
              <a:rPr lang="sv-SE" noProof="1"/>
              <a:t>Klicka här för att ändra format</a:t>
            </a:r>
          </a:p>
        </p:txBody>
      </p:sp>
      <p:sp>
        <p:nvSpPr>
          <p:cNvPr id="3" name="Platshållare för datum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37BF94BE-DA60-4933-989D-3A8086B7E23F}" type="datetime1">
              <a:rPr lang="sv-SE" noProof="1" dirty="0" smtClean="0"/>
              <a:t>2022-10-09</a:t>
            </a:fld>
            <a:endParaRPr lang="sv-SE" noProof="1"/>
          </a:p>
        </p:txBody>
      </p:sp>
      <p:sp>
        <p:nvSpPr>
          <p:cNvPr id="4" name="Platshållare för sidfot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sv-SE" noProof="1"/>
              <a:t>LÄGG TILL EN SIDFOT</a:t>
            </a:r>
          </a:p>
        </p:txBody>
      </p:sp>
      <p:sp>
        <p:nvSpPr>
          <p:cNvPr id="5" name="Platshållare för bildnumm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sv-SE" noProof="1" dirty="0" smtClean="0"/>
              <a:t>‹#›</a:t>
            </a:fld>
            <a:endParaRPr lang="sv-SE" noProof="1"/>
          </a:p>
        </p:txBody>
      </p:sp>
      <p:sp>
        <p:nvSpPr>
          <p:cNvPr id="31" name="Platshållare för text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5389917" y="3744378"/>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Redigera text</a:t>
            </a:r>
          </a:p>
        </p:txBody>
      </p:sp>
      <p:sp>
        <p:nvSpPr>
          <p:cNvPr id="32" name="Platshållare för text 11">
            <a:extLst>
              <a:ext uri="{FF2B5EF4-FFF2-40B4-BE49-F238E27FC236}">
                <a16:creationId xmlns:a16="http://schemas.microsoft.com/office/drawing/2014/main" id="{57610FCE-66D7-48F6-8133-2F14CEABF03C}"/>
              </a:ext>
            </a:extLst>
          </p:cNvPr>
          <p:cNvSpPr>
            <a:spLocks noGrp="1"/>
          </p:cNvSpPr>
          <p:nvPr>
            <p:ph type="body" sz="quarter" idx="61" hasCustomPrompt="1"/>
          </p:nvPr>
        </p:nvSpPr>
        <p:spPr>
          <a:xfrm>
            <a:off x="5389917" y="4070552"/>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44" name="Platshållare för text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424934" y="3744378"/>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Redigera text</a:t>
            </a:r>
          </a:p>
        </p:txBody>
      </p:sp>
      <p:sp>
        <p:nvSpPr>
          <p:cNvPr id="45" name="Platshållare för text 11">
            <a:extLst>
              <a:ext uri="{FF2B5EF4-FFF2-40B4-BE49-F238E27FC236}">
                <a16:creationId xmlns:a16="http://schemas.microsoft.com/office/drawing/2014/main" id="{FA001AE7-4E42-42A6-9347-729901FA288B}"/>
              </a:ext>
            </a:extLst>
          </p:cNvPr>
          <p:cNvSpPr>
            <a:spLocks noGrp="1"/>
          </p:cNvSpPr>
          <p:nvPr>
            <p:ph type="body" sz="quarter" idx="72" hasCustomPrompt="1"/>
          </p:nvPr>
        </p:nvSpPr>
        <p:spPr>
          <a:xfrm>
            <a:off x="7424934" y="4070552"/>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50" name="Platshållare för text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459951" y="3744378"/>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Redigera text</a:t>
            </a:r>
          </a:p>
        </p:txBody>
      </p:sp>
      <p:sp>
        <p:nvSpPr>
          <p:cNvPr id="51" name="Platshållare för text 11">
            <a:extLst>
              <a:ext uri="{FF2B5EF4-FFF2-40B4-BE49-F238E27FC236}">
                <a16:creationId xmlns:a16="http://schemas.microsoft.com/office/drawing/2014/main" id="{2222413B-A6E3-48FA-8BD0-7B34247C7881}"/>
              </a:ext>
            </a:extLst>
          </p:cNvPr>
          <p:cNvSpPr>
            <a:spLocks noGrp="1"/>
          </p:cNvSpPr>
          <p:nvPr>
            <p:ph type="body" sz="quarter" idx="75" hasCustomPrompt="1"/>
          </p:nvPr>
        </p:nvSpPr>
        <p:spPr>
          <a:xfrm>
            <a:off x="9459951" y="4070552"/>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29" name="Platshållare för text 2">
            <a:extLst>
              <a:ext uri="{FF2B5EF4-FFF2-40B4-BE49-F238E27FC236}">
                <a16:creationId xmlns:a16="http://schemas.microsoft.com/office/drawing/2014/main" id="{4D76DCFE-3432-4A5F-955D-7561AB292330}"/>
              </a:ext>
            </a:extLst>
          </p:cNvPr>
          <p:cNvSpPr>
            <a:spLocks noGrp="1"/>
          </p:cNvSpPr>
          <p:nvPr>
            <p:ph type="body" idx="76" hasCustomPrompt="1"/>
          </p:nvPr>
        </p:nvSpPr>
        <p:spPr>
          <a:xfrm>
            <a:off x="5389917" y="4784422"/>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Redigera text</a:t>
            </a:r>
          </a:p>
        </p:txBody>
      </p:sp>
      <p:sp>
        <p:nvSpPr>
          <p:cNvPr id="30" name="Platshållare för text 11">
            <a:extLst>
              <a:ext uri="{FF2B5EF4-FFF2-40B4-BE49-F238E27FC236}">
                <a16:creationId xmlns:a16="http://schemas.microsoft.com/office/drawing/2014/main" id="{11F291FA-EABF-4C0D-AF94-B7A47A81ECED}"/>
              </a:ext>
            </a:extLst>
          </p:cNvPr>
          <p:cNvSpPr>
            <a:spLocks noGrp="1"/>
          </p:cNvSpPr>
          <p:nvPr>
            <p:ph type="body" sz="quarter" idx="77" hasCustomPrompt="1"/>
          </p:nvPr>
        </p:nvSpPr>
        <p:spPr>
          <a:xfrm>
            <a:off x="5389917" y="511059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33" name="Platshållare för text 2">
            <a:extLst>
              <a:ext uri="{FF2B5EF4-FFF2-40B4-BE49-F238E27FC236}">
                <a16:creationId xmlns:a16="http://schemas.microsoft.com/office/drawing/2014/main" id="{922A983C-97ED-4D4F-90B9-78A07353BC8F}"/>
              </a:ext>
            </a:extLst>
          </p:cNvPr>
          <p:cNvSpPr>
            <a:spLocks noGrp="1"/>
          </p:cNvSpPr>
          <p:nvPr>
            <p:ph type="body" idx="78" hasCustomPrompt="1"/>
          </p:nvPr>
        </p:nvSpPr>
        <p:spPr>
          <a:xfrm>
            <a:off x="7424934" y="4784422"/>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Redigera text</a:t>
            </a:r>
          </a:p>
        </p:txBody>
      </p:sp>
      <p:sp>
        <p:nvSpPr>
          <p:cNvPr id="35" name="Platshållare för text 11">
            <a:extLst>
              <a:ext uri="{FF2B5EF4-FFF2-40B4-BE49-F238E27FC236}">
                <a16:creationId xmlns:a16="http://schemas.microsoft.com/office/drawing/2014/main" id="{FD1E7350-7D86-49FC-8701-EE982A922CD1}"/>
              </a:ext>
            </a:extLst>
          </p:cNvPr>
          <p:cNvSpPr>
            <a:spLocks noGrp="1"/>
          </p:cNvSpPr>
          <p:nvPr>
            <p:ph type="body" sz="quarter" idx="79" hasCustomPrompt="1"/>
          </p:nvPr>
        </p:nvSpPr>
        <p:spPr>
          <a:xfrm>
            <a:off x="7424934" y="511059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36" name="Platshållare för text 2">
            <a:extLst>
              <a:ext uri="{FF2B5EF4-FFF2-40B4-BE49-F238E27FC236}">
                <a16:creationId xmlns:a16="http://schemas.microsoft.com/office/drawing/2014/main" id="{BD11603C-59B8-4FC2-97A6-FA9D7C86E67F}"/>
              </a:ext>
            </a:extLst>
          </p:cNvPr>
          <p:cNvSpPr>
            <a:spLocks noGrp="1"/>
          </p:cNvSpPr>
          <p:nvPr>
            <p:ph type="body" idx="80" hasCustomPrompt="1"/>
          </p:nvPr>
        </p:nvSpPr>
        <p:spPr>
          <a:xfrm>
            <a:off x="9459951" y="4784422"/>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Redigera text</a:t>
            </a:r>
          </a:p>
        </p:txBody>
      </p:sp>
      <p:sp>
        <p:nvSpPr>
          <p:cNvPr id="37" name="Platshållare för text 11">
            <a:extLst>
              <a:ext uri="{FF2B5EF4-FFF2-40B4-BE49-F238E27FC236}">
                <a16:creationId xmlns:a16="http://schemas.microsoft.com/office/drawing/2014/main" id="{6E490732-5FB8-4E3E-9D69-E5406F92F7FB}"/>
              </a:ext>
            </a:extLst>
          </p:cNvPr>
          <p:cNvSpPr>
            <a:spLocks noGrp="1"/>
          </p:cNvSpPr>
          <p:nvPr>
            <p:ph type="body" sz="quarter" idx="81" hasCustomPrompt="1"/>
          </p:nvPr>
        </p:nvSpPr>
        <p:spPr>
          <a:xfrm>
            <a:off x="9459951" y="511059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9" name="Rektangulär 8">
            <a:extLst>
              <a:ext uri="{FF2B5EF4-FFF2-40B4-BE49-F238E27FC236}">
                <a16:creationId xmlns:a16="http://schemas.microsoft.com/office/drawing/2014/main" id="{E86A0EC4-BC37-4FC9-9F26-E3C1334A4C34}"/>
              </a:ext>
            </a:extLst>
          </p:cNvPr>
          <p:cNvSpPr/>
          <p:nvPr userDrawn="1"/>
        </p:nvSpPr>
        <p:spPr>
          <a:xfrm>
            <a:off x="5381032" y="3305997"/>
            <a:ext cx="265176" cy="266400"/>
          </a:xfrm>
          <a:prstGeom prst="rect">
            <a:avLst/>
          </a:prstGeom>
          <a:solidFill>
            <a:srgbClr val="2146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sv-SE" noProof="1"/>
          </a:p>
        </p:txBody>
      </p:sp>
      <p:sp>
        <p:nvSpPr>
          <p:cNvPr id="38" name="Rektangulär 37">
            <a:extLst>
              <a:ext uri="{FF2B5EF4-FFF2-40B4-BE49-F238E27FC236}">
                <a16:creationId xmlns:a16="http://schemas.microsoft.com/office/drawing/2014/main" id="{81BD5238-9183-4891-90FE-BFADE39D52EE}"/>
              </a:ext>
            </a:extLst>
          </p:cNvPr>
          <p:cNvSpPr/>
          <p:nvPr userDrawn="1"/>
        </p:nvSpPr>
        <p:spPr>
          <a:xfrm>
            <a:off x="7416049" y="3305997"/>
            <a:ext cx="265176" cy="266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sv-SE" noProof="1"/>
          </a:p>
        </p:txBody>
      </p:sp>
      <p:sp>
        <p:nvSpPr>
          <p:cNvPr id="39" name="Rektangulär 38">
            <a:extLst>
              <a:ext uri="{FF2B5EF4-FFF2-40B4-BE49-F238E27FC236}">
                <a16:creationId xmlns:a16="http://schemas.microsoft.com/office/drawing/2014/main" id="{92B2D4CE-3326-4F5C-847C-7ADD21460FA5}"/>
              </a:ext>
            </a:extLst>
          </p:cNvPr>
          <p:cNvSpPr/>
          <p:nvPr userDrawn="1"/>
        </p:nvSpPr>
        <p:spPr>
          <a:xfrm>
            <a:off x="9451066" y="3305997"/>
            <a:ext cx="265176" cy="26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sv-SE" noProof="1"/>
          </a:p>
        </p:txBody>
      </p:sp>
      <p:sp>
        <p:nvSpPr>
          <p:cNvPr id="40" name="Rektangulär 39">
            <a:extLst>
              <a:ext uri="{FF2B5EF4-FFF2-40B4-BE49-F238E27FC236}">
                <a16:creationId xmlns:a16="http://schemas.microsoft.com/office/drawing/2014/main" id="{CBFBD00C-155A-4E35-84F8-6154CA214B93}"/>
              </a:ext>
            </a:extLst>
          </p:cNvPr>
          <p:cNvSpPr/>
          <p:nvPr userDrawn="1"/>
        </p:nvSpPr>
        <p:spPr>
          <a:xfrm>
            <a:off x="5381032" y="4401622"/>
            <a:ext cx="265176" cy="26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sv-SE" noProof="1"/>
          </a:p>
        </p:txBody>
      </p:sp>
      <p:sp>
        <p:nvSpPr>
          <p:cNvPr id="41" name="Rektangulär 40">
            <a:extLst>
              <a:ext uri="{FF2B5EF4-FFF2-40B4-BE49-F238E27FC236}">
                <a16:creationId xmlns:a16="http://schemas.microsoft.com/office/drawing/2014/main" id="{B80A9D06-023A-4BEC-A29D-DB94D1C5D09B}"/>
              </a:ext>
            </a:extLst>
          </p:cNvPr>
          <p:cNvSpPr/>
          <p:nvPr userDrawn="1"/>
        </p:nvSpPr>
        <p:spPr>
          <a:xfrm>
            <a:off x="7416049" y="4401622"/>
            <a:ext cx="265176" cy="266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sv-SE" noProof="1"/>
          </a:p>
        </p:txBody>
      </p:sp>
      <p:sp>
        <p:nvSpPr>
          <p:cNvPr id="42" name="Rektangulär 41">
            <a:extLst>
              <a:ext uri="{FF2B5EF4-FFF2-40B4-BE49-F238E27FC236}">
                <a16:creationId xmlns:a16="http://schemas.microsoft.com/office/drawing/2014/main" id="{B7783EDA-47B1-4EE9-9DF1-72DA4FBB6EBB}"/>
              </a:ext>
            </a:extLst>
          </p:cNvPr>
          <p:cNvSpPr/>
          <p:nvPr userDrawn="1"/>
        </p:nvSpPr>
        <p:spPr>
          <a:xfrm>
            <a:off x="9451066" y="4401622"/>
            <a:ext cx="265176" cy="26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sv-SE" noProof="1"/>
          </a:p>
        </p:txBody>
      </p:sp>
      <p:sp>
        <p:nvSpPr>
          <p:cNvPr id="12" name="Platshållare för diagram 11">
            <a:extLst>
              <a:ext uri="{FF2B5EF4-FFF2-40B4-BE49-F238E27FC236}">
                <a16:creationId xmlns:a16="http://schemas.microsoft.com/office/drawing/2014/main" id="{0A6297C2-03D3-4827-8174-BFCF830BF105}"/>
              </a:ext>
            </a:extLst>
          </p:cNvPr>
          <p:cNvSpPr>
            <a:spLocks noGrp="1"/>
          </p:cNvSpPr>
          <p:nvPr>
            <p:ph type="chart" sz="quarter" idx="82" hasCustomPrompt="1"/>
          </p:nvPr>
        </p:nvSpPr>
        <p:spPr>
          <a:xfrm>
            <a:off x="839788" y="2039527"/>
            <a:ext cx="4110037" cy="3284948"/>
          </a:xfrm>
        </p:spPr>
        <p:txBody>
          <a:bodyPr rtlCol="0" anchor="ctr" anchorCtr="0">
            <a:normAutofit/>
          </a:bodyPr>
          <a:lstStyle>
            <a:lvl1pPr marL="0" indent="0" algn="ctr">
              <a:buNone/>
              <a:defRPr sz="1400"/>
            </a:lvl1pPr>
          </a:lstStyle>
          <a:p>
            <a:pPr rtl="0"/>
            <a:r>
              <a:rPr lang="sv-SE" noProof="1"/>
              <a:t>Klicka på ikonen för att lägga till diagram</a:t>
            </a:r>
          </a:p>
        </p:txBody>
      </p:sp>
      <p:sp>
        <p:nvSpPr>
          <p:cNvPr id="47" name="Platshållare för bild 11">
            <a:extLst>
              <a:ext uri="{FF2B5EF4-FFF2-40B4-BE49-F238E27FC236}">
                <a16:creationId xmlns:a16="http://schemas.microsoft.com/office/drawing/2014/main" id="{99F0FD6D-EAFC-4719-A178-145AF6E9077F}"/>
              </a:ext>
            </a:extLst>
          </p:cNvPr>
          <p:cNvSpPr>
            <a:spLocks noGrp="1"/>
          </p:cNvSpPr>
          <p:nvPr>
            <p:ph type="pic" sz="quarter" idx="50" hasCustomPrompt="1"/>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sv-SE" noProof="1"/>
              <a:t>Klicka på ikonen för att lägga till bild</a:t>
            </a:r>
          </a:p>
        </p:txBody>
      </p:sp>
    </p:spTree>
    <p:extLst>
      <p:ext uri="{BB962C8B-B14F-4D97-AF65-F5344CB8AC3E}">
        <p14:creationId xmlns:p14="http://schemas.microsoft.com/office/powerpoint/2010/main" val="3468315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vå innehållslayouter med text">
    <p:spTree>
      <p:nvGrpSpPr>
        <p:cNvPr id="1" name=""/>
        <p:cNvGrpSpPr/>
        <p:nvPr/>
      </p:nvGrpSpPr>
      <p:grpSpPr>
        <a:xfrm>
          <a:off x="0" y="0"/>
          <a:ext cx="0" cy="0"/>
          <a:chOff x="0" y="0"/>
          <a:chExt cx="0" cy="0"/>
        </a:xfrm>
      </p:grpSpPr>
      <p:sp>
        <p:nvSpPr>
          <p:cNvPr id="8" name="Rektangulär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13" name="Rektangulär 12">
            <a:extLst>
              <a:ext uri="{FF2B5EF4-FFF2-40B4-BE49-F238E27FC236}">
                <a16:creationId xmlns:a16="http://schemas.microsoft.com/office/drawing/2014/main" id="{3B142097-9D10-4804-A189-9D860F05AC59}"/>
              </a:ext>
            </a:extLst>
          </p:cNvPr>
          <p:cNvSpPr/>
          <p:nvPr userDrawn="1"/>
        </p:nvSpPr>
        <p:spPr>
          <a:xfrm>
            <a:off x="0" y="2807208"/>
            <a:ext cx="12192000" cy="405079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5" name="Platshållare för datum 4">
            <a:extLst>
              <a:ext uri="{FF2B5EF4-FFF2-40B4-BE49-F238E27FC236}">
                <a16:creationId xmlns:a16="http://schemas.microsoft.com/office/drawing/2014/main" id="{C32F87FB-CCAF-450C-B1BC-067126CC6B11}"/>
              </a:ext>
            </a:extLst>
          </p:cNvPr>
          <p:cNvSpPr>
            <a:spLocks noGrp="1"/>
          </p:cNvSpPr>
          <p:nvPr>
            <p:ph type="dt" sz="half" idx="10"/>
          </p:nvPr>
        </p:nvSpPr>
        <p:spPr/>
        <p:txBody>
          <a:bodyPr rtlCol="0"/>
          <a:lstStyle/>
          <a:p>
            <a:pPr rtl="0"/>
            <a:fld id="{7ED5AF33-29F4-4608-A28B-AD47B0FC42EC}" type="datetime1">
              <a:rPr lang="sv-SE" noProof="1" dirty="0" smtClean="0"/>
              <a:t>2022-10-09</a:t>
            </a:fld>
            <a:endParaRPr lang="sv-SE" noProof="1"/>
          </a:p>
        </p:txBody>
      </p:sp>
      <p:sp>
        <p:nvSpPr>
          <p:cNvPr id="6" name="Platshållare för sidfot 5">
            <a:extLst>
              <a:ext uri="{FF2B5EF4-FFF2-40B4-BE49-F238E27FC236}">
                <a16:creationId xmlns:a16="http://schemas.microsoft.com/office/drawing/2014/main" id="{5825AABB-EED6-4CD0-A5E2-A15FCDD4119F}"/>
              </a:ext>
            </a:extLst>
          </p:cNvPr>
          <p:cNvSpPr>
            <a:spLocks noGrp="1"/>
          </p:cNvSpPr>
          <p:nvPr>
            <p:ph type="ftr" sz="quarter" idx="11"/>
          </p:nvPr>
        </p:nvSpPr>
        <p:spPr/>
        <p:txBody>
          <a:bodyPr rtlCol="0"/>
          <a:lstStyle/>
          <a:p>
            <a:pPr rtl="0"/>
            <a:r>
              <a:rPr lang="sv-SE" noProof="1"/>
              <a:t>LÄGG TILL EN SIDFOT</a:t>
            </a:r>
          </a:p>
        </p:txBody>
      </p:sp>
      <p:sp>
        <p:nvSpPr>
          <p:cNvPr id="7" name="Platshållare för bildnumm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rtlCol="0"/>
          <a:lstStyle/>
          <a:p>
            <a:pPr rtl="0"/>
            <a:fld id="{4950F5D8-22E1-4015-8661-E5B1FD28C2DE}" type="slidenum">
              <a:rPr lang="sv-SE" noProof="1" dirty="0" smtClean="0"/>
              <a:t>‹#›</a:t>
            </a:fld>
            <a:endParaRPr lang="sv-SE" noProof="1"/>
          </a:p>
        </p:txBody>
      </p:sp>
      <p:sp>
        <p:nvSpPr>
          <p:cNvPr id="10" name="Platshållare för text 2">
            <a:extLst>
              <a:ext uri="{FF2B5EF4-FFF2-40B4-BE49-F238E27FC236}">
                <a16:creationId xmlns:a16="http://schemas.microsoft.com/office/drawing/2014/main" id="{697FFDD0-A08E-4CF1-A48B-295DE8087177}"/>
              </a:ext>
            </a:extLst>
          </p:cNvPr>
          <p:cNvSpPr>
            <a:spLocks noGrp="1"/>
          </p:cNvSpPr>
          <p:nvPr>
            <p:ph type="body" idx="1" hasCustomPrompt="1"/>
          </p:nvPr>
        </p:nvSpPr>
        <p:spPr>
          <a:xfrm>
            <a:off x="831850" y="4096261"/>
            <a:ext cx="4927266" cy="1654052"/>
          </a:xfrm>
        </p:spPr>
        <p:txBody>
          <a:bodyPr lIns="0" tIns="0" rIns="0" bIns="0" rtlCol="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sv-SE" noProof="1"/>
              <a:t>Redigera format för bakgrundstext</a:t>
            </a:r>
          </a:p>
        </p:txBody>
      </p:sp>
      <p:sp>
        <p:nvSpPr>
          <p:cNvPr id="11" name="Rubrik 1">
            <a:extLst>
              <a:ext uri="{FF2B5EF4-FFF2-40B4-BE49-F238E27FC236}">
                <a16:creationId xmlns:a16="http://schemas.microsoft.com/office/drawing/2014/main" id="{ED7430E2-DDF4-4D72-AF97-86B66F119B62}"/>
              </a:ext>
            </a:extLst>
          </p:cNvPr>
          <p:cNvSpPr>
            <a:spLocks noGrp="1"/>
          </p:cNvSpPr>
          <p:nvPr>
            <p:ph type="title" hasCustomPrompt="1"/>
          </p:nvPr>
        </p:nvSpPr>
        <p:spPr>
          <a:xfrm>
            <a:off x="838200" y="3324399"/>
            <a:ext cx="10515600" cy="636340"/>
          </a:xfrm>
        </p:spPr>
        <p:txBody>
          <a:bodyPr lIns="0" tIns="0" rIns="0" bIns="0" rtlCol="0"/>
          <a:lstStyle>
            <a:lvl1pPr>
              <a:defRPr b="1"/>
            </a:lvl1pPr>
          </a:lstStyle>
          <a:p>
            <a:pPr rtl="0"/>
            <a:r>
              <a:rPr lang="sv-SE" noProof="1"/>
              <a:t>Klicka här för att ändra format</a:t>
            </a:r>
          </a:p>
        </p:txBody>
      </p:sp>
      <p:sp>
        <p:nvSpPr>
          <p:cNvPr id="14" name="Platshållare för text 2">
            <a:extLst>
              <a:ext uri="{FF2B5EF4-FFF2-40B4-BE49-F238E27FC236}">
                <a16:creationId xmlns:a16="http://schemas.microsoft.com/office/drawing/2014/main" id="{A46E1E0F-4E59-4E81-9D45-686A3E2B32EC}"/>
              </a:ext>
            </a:extLst>
          </p:cNvPr>
          <p:cNvSpPr>
            <a:spLocks noGrp="1"/>
          </p:cNvSpPr>
          <p:nvPr>
            <p:ph type="body" idx="14" hasCustomPrompt="1"/>
          </p:nvPr>
        </p:nvSpPr>
        <p:spPr>
          <a:xfrm>
            <a:off x="6424947" y="4096261"/>
            <a:ext cx="4927266" cy="1654052"/>
          </a:xfrm>
        </p:spPr>
        <p:txBody>
          <a:bodyPr lIns="0" tIns="0" rIns="0" bIns="0" rtlCol="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sv-SE" noProof="1"/>
              <a:t>Redigera format för bakgrundstext</a:t>
            </a:r>
          </a:p>
        </p:txBody>
      </p:sp>
      <p:sp>
        <p:nvSpPr>
          <p:cNvPr id="15" name="Platshållare för bild 11">
            <a:extLst>
              <a:ext uri="{FF2B5EF4-FFF2-40B4-BE49-F238E27FC236}">
                <a16:creationId xmlns:a16="http://schemas.microsoft.com/office/drawing/2014/main" id="{1C431EA9-1FA6-4AB8-B683-837876623C19}"/>
              </a:ext>
            </a:extLst>
          </p:cNvPr>
          <p:cNvSpPr>
            <a:spLocks noGrp="1"/>
          </p:cNvSpPr>
          <p:nvPr>
            <p:ph type="pic" sz="quarter" idx="50" hasCustomPrompt="1"/>
          </p:nvPr>
        </p:nvSpPr>
        <p:spPr>
          <a:xfrm>
            <a:off x="831850"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sv-SE" noProof="1"/>
              <a:t>Klicka på ikonen för att lägga till bild</a:t>
            </a:r>
          </a:p>
        </p:txBody>
      </p:sp>
    </p:spTree>
    <p:extLst>
      <p:ext uri="{BB962C8B-B14F-4D97-AF65-F5344CB8AC3E}">
        <p14:creationId xmlns:p14="http://schemas.microsoft.com/office/powerpoint/2010/main" val="3388714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yout för innehåll i tack">
    <p:spTree>
      <p:nvGrpSpPr>
        <p:cNvPr id="1" name=""/>
        <p:cNvGrpSpPr/>
        <p:nvPr/>
      </p:nvGrpSpPr>
      <p:grpSpPr>
        <a:xfrm>
          <a:off x="0" y="0"/>
          <a:ext cx="0" cy="0"/>
          <a:chOff x="0" y="0"/>
          <a:chExt cx="0" cy="0"/>
        </a:xfrm>
      </p:grpSpPr>
      <p:sp>
        <p:nvSpPr>
          <p:cNvPr id="10" name="Rektangulär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11" name="Rektangulär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2" name="Rubrik 1">
            <a:extLst>
              <a:ext uri="{FF2B5EF4-FFF2-40B4-BE49-F238E27FC236}">
                <a16:creationId xmlns:a16="http://schemas.microsoft.com/office/drawing/2014/main" id="{3CF7F729-1298-4F0B-B725-EFAD88305BF0}"/>
              </a:ext>
            </a:extLst>
          </p:cNvPr>
          <p:cNvSpPr>
            <a:spLocks noGrp="1"/>
          </p:cNvSpPr>
          <p:nvPr>
            <p:ph type="title" hasCustomPrompt="1"/>
          </p:nvPr>
        </p:nvSpPr>
        <p:spPr>
          <a:xfrm>
            <a:off x="825458" y="1514007"/>
            <a:ext cx="4585780" cy="1091078"/>
          </a:xfrm>
        </p:spPr>
        <p:txBody>
          <a:bodyPr lIns="0" tIns="0" rIns="0" bIns="0" rtlCol="0" anchor="b" anchorCtr="0">
            <a:noAutofit/>
          </a:bodyPr>
          <a:lstStyle>
            <a:lvl1pPr>
              <a:defRPr sz="5500"/>
            </a:lvl1pPr>
          </a:lstStyle>
          <a:p>
            <a:pPr rtl="0"/>
            <a:r>
              <a:rPr lang="sv-SE" noProof="1"/>
              <a:t>Tack!</a:t>
            </a:r>
          </a:p>
        </p:txBody>
      </p:sp>
      <p:sp>
        <p:nvSpPr>
          <p:cNvPr id="7" name="Platshållare för datum 6">
            <a:extLst>
              <a:ext uri="{FF2B5EF4-FFF2-40B4-BE49-F238E27FC236}">
                <a16:creationId xmlns:a16="http://schemas.microsoft.com/office/drawing/2014/main" id="{7AC8DEE1-3923-45D0-A00B-AD5831D56CF0}"/>
              </a:ext>
            </a:extLst>
          </p:cNvPr>
          <p:cNvSpPr>
            <a:spLocks noGrp="1"/>
          </p:cNvSpPr>
          <p:nvPr>
            <p:ph type="dt" sz="half" idx="10"/>
          </p:nvPr>
        </p:nvSpPr>
        <p:spPr/>
        <p:txBody>
          <a:bodyPr rtlCol="0"/>
          <a:lstStyle/>
          <a:p>
            <a:pPr rtl="0"/>
            <a:fld id="{E0DCE748-D14C-47C7-9D14-AF962AD6A06C}" type="datetime1">
              <a:rPr lang="sv-SE" noProof="1" dirty="0" smtClean="0"/>
              <a:t>2022-10-09</a:t>
            </a:fld>
            <a:endParaRPr lang="sv-SE" noProof="1"/>
          </a:p>
        </p:txBody>
      </p:sp>
      <p:sp>
        <p:nvSpPr>
          <p:cNvPr id="8" name="Platshållare för sidfot 7">
            <a:extLst>
              <a:ext uri="{FF2B5EF4-FFF2-40B4-BE49-F238E27FC236}">
                <a16:creationId xmlns:a16="http://schemas.microsoft.com/office/drawing/2014/main" id="{488EFA31-738D-4389-B010-AFFC2C33FF64}"/>
              </a:ext>
            </a:extLst>
          </p:cNvPr>
          <p:cNvSpPr>
            <a:spLocks noGrp="1"/>
          </p:cNvSpPr>
          <p:nvPr>
            <p:ph type="ftr" sz="quarter" idx="11"/>
          </p:nvPr>
        </p:nvSpPr>
        <p:spPr/>
        <p:txBody>
          <a:bodyPr rtlCol="0"/>
          <a:lstStyle/>
          <a:p>
            <a:pPr rtl="0"/>
            <a:r>
              <a:rPr lang="sv-SE" noProof="1"/>
              <a:t>LÄGG TILL EN SIDFOT</a:t>
            </a:r>
          </a:p>
        </p:txBody>
      </p:sp>
      <p:sp>
        <p:nvSpPr>
          <p:cNvPr id="9" name="Platshållare för bildnumm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rtlCol="0"/>
          <a:lstStyle/>
          <a:p>
            <a:pPr rtl="0"/>
            <a:fld id="{4950F5D8-22E1-4015-8661-E5B1FD28C2DE}" type="slidenum">
              <a:rPr lang="sv-SE" noProof="1" dirty="0" smtClean="0"/>
              <a:t>‹#›</a:t>
            </a:fld>
            <a:endParaRPr lang="sv-SE" noProof="1"/>
          </a:p>
        </p:txBody>
      </p:sp>
      <p:sp>
        <p:nvSpPr>
          <p:cNvPr id="13" name="Platshållare för bild 11">
            <a:extLst>
              <a:ext uri="{FF2B5EF4-FFF2-40B4-BE49-F238E27FC236}">
                <a16:creationId xmlns:a16="http://schemas.microsoft.com/office/drawing/2014/main" id="{3A35B9E4-40D9-41FE-A3DD-5A314E6E0B1C}"/>
              </a:ext>
            </a:extLst>
          </p:cNvPr>
          <p:cNvSpPr>
            <a:spLocks noGrp="1"/>
          </p:cNvSpPr>
          <p:nvPr>
            <p:ph type="pic" sz="quarter" idx="14" hasCustomPrompt="1"/>
          </p:nvPr>
        </p:nvSpPr>
        <p:spPr>
          <a:xfrm>
            <a:off x="831850" y="851603"/>
            <a:ext cx="2386800" cy="486000"/>
          </a:xfrm>
          <a:prstGeom prst="roundRect">
            <a:avLst/>
          </a:prstGeom>
        </p:spPr>
        <p:txBody>
          <a:bodyPr rtlCol="0" anchor="ctr" anchorCtr="0">
            <a:normAutofit/>
          </a:bodyPr>
          <a:lstStyle>
            <a:lvl1pPr marL="0" indent="0" algn="ctr">
              <a:buNone/>
              <a:defRPr sz="1600">
                <a:solidFill>
                  <a:schemeClr val="bg1"/>
                </a:solidFill>
              </a:defRPr>
            </a:lvl1pPr>
          </a:lstStyle>
          <a:p>
            <a:pPr rtl="0"/>
            <a:r>
              <a:rPr lang="sv-SE" noProof="1"/>
              <a:t>Klicka på ikonen för att lägga till bild</a:t>
            </a:r>
          </a:p>
        </p:txBody>
      </p:sp>
      <p:sp>
        <p:nvSpPr>
          <p:cNvPr id="12" name="Platshållare för text 3">
            <a:extLst>
              <a:ext uri="{FF2B5EF4-FFF2-40B4-BE49-F238E27FC236}">
                <a16:creationId xmlns:a16="http://schemas.microsoft.com/office/drawing/2014/main" id="{F1815864-FC8F-40F2-AB2F-2E8B29A59E1C}"/>
              </a:ext>
            </a:extLst>
          </p:cNvPr>
          <p:cNvSpPr>
            <a:spLocks noGrp="1"/>
          </p:cNvSpPr>
          <p:nvPr>
            <p:ph type="body" sz="quarter" idx="15" hasCustomPrompt="1"/>
          </p:nvPr>
        </p:nvSpPr>
        <p:spPr>
          <a:xfrm>
            <a:off x="825335" y="3132086"/>
            <a:ext cx="4586288" cy="509472"/>
          </a:xfrm>
        </p:spPr>
        <p:txBody>
          <a:bodyPr lIns="0" tIns="0" rIns="0" bIns="0" rtlCol="0">
            <a:noAutofit/>
          </a:bodyPr>
          <a:lstStyle>
            <a:lvl1pPr marL="0" indent="0">
              <a:buNone/>
              <a:defRPr sz="36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sv-SE" noProof="1"/>
              <a:t>Allan Mattsson</a:t>
            </a:r>
          </a:p>
        </p:txBody>
      </p:sp>
      <p:sp>
        <p:nvSpPr>
          <p:cNvPr id="14" name="Platshållare för text 3">
            <a:extLst>
              <a:ext uri="{FF2B5EF4-FFF2-40B4-BE49-F238E27FC236}">
                <a16:creationId xmlns:a16="http://schemas.microsoft.com/office/drawing/2014/main" id="{EF892DC1-71DA-42B0-9222-A94944D56D86}"/>
              </a:ext>
            </a:extLst>
          </p:cNvPr>
          <p:cNvSpPr>
            <a:spLocks noGrp="1"/>
          </p:cNvSpPr>
          <p:nvPr>
            <p:ph type="body" sz="quarter" idx="16" hasCustomPrompt="1"/>
          </p:nvPr>
        </p:nvSpPr>
        <p:spPr>
          <a:xfrm>
            <a:off x="831850" y="3703834"/>
            <a:ext cx="4586288" cy="230941"/>
          </a:xfrm>
        </p:spPr>
        <p:txBody>
          <a:bodyPr lIns="0" tIns="0" rIns="0" bIns="0" rtlCol="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sv-SE" noProof="1"/>
              <a:t>Telefon:</a:t>
            </a:r>
          </a:p>
        </p:txBody>
      </p:sp>
      <p:sp>
        <p:nvSpPr>
          <p:cNvPr id="15" name="Platshållare för text 3">
            <a:extLst>
              <a:ext uri="{FF2B5EF4-FFF2-40B4-BE49-F238E27FC236}">
                <a16:creationId xmlns:a16="http://schemas.microsoft.com/office/drawing/2014/main" id="{0717FFFD-9D64-40AB-9C05-B5348E9B83FE}"/>
              </a:ext>
            </a:extLst>
          </p:cNvPr>
          <p:cNvSpPr>
            <a:spLocks noGrp="1"/>
          </p:cNvSpPr>
          <p:nvPr>
            <p:ph type="body" sz="quarter" idx="17" hasCustomPrompt="1"/>
          </p:nvPr>
        </p:nvSpPr>
        <p:spPr>
          <a:xfrm>
            <a:off x="824950" y="3946707"/>
            <a:ext cx="4586288" cy="290167"/>
          </a:xfrm>
        </p:spPr>
        <p:txBody>
          <a:bodyPr lIns="0" tIns="0" rIns="0" bIns="0" rtlCol="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sv-SE" noProof="1"/>
              <a:t>208-555-0183</a:t>
            </a:r>
          </a:p>
        </p:txBody>
      </p:sp>
      <p:sp>
        <p:nvSpPr>
          <p:cNvPr id="16" name="Platshållare för text 3">
            <a:extLst>
              <a:ext uri="{FF2B5EF4-FFF2-40B4-BE49-F238E27FC236}">
                <a16:creationId xmlns:a16="http://schemas.microsoft.com/office/drawing/2014/main" id="{FD85ADCA-D658-49E9-B312-5F5BFFDF252B}"/>
              </a:ext>
            </a:extLst>
          </p:cNvPr>
          <p:cNvSpPr>
            <a:spLocks noGrp="1"/>
          </p:cNvSpPr>
          <p:nvPr>
            <p:ph type="body" sz="quarter" idx="18" hasCustomPrompt="1"/>
          </p:nvPr>
        </p:nvSpPr>
        <p:spPr>
          <a:xfrm>
            <a:off x="838750" y="4423954"/>
            <a:ext cx="4586288" cy="230941"/>
          </a:xfrm>
        </p:spPr>
        <p:txBody>
          <a:bodyPr lIns="0" tIns="0" rIns="0" bIns="0" rtlCol="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sv-SE" noProof="1"/>
              <a:t>E-postadress:</a:t>
            </a:r>
          </a:p>
        </p:txBody>
      </p:sp>
      <p:sp>
        <p:nvSpPr>
          <p:cNvPr id="17" name="Platshållare för text 3">
            <a:extLst>
              <a:ext uri="{FF2B5EF4-FFF2-40B4-BE49-F238E27FC236}">
                <a16:creationId xmlns:a16="http://schemas.microsoft.com/office/drawing/2014/main" id="{D200E180-BBC5-45C4-B9FE-291D676739E2}"/>
              </a:ext>
            </a:extLst>
          </p:cNvPr>
          <p:cNvSpPr>
            <a:spLocks noGrp="1"/>
          </p:cNvSpPr>
          <p:nvPr>
            <p:ph type="body" sz="quarter" idx="19" hasCustomPrompt="1"/>
          </p:nvPr>
        </p:nvSpPr>
        <p:spPr>
          <a:xfrm>
            <a:off x="831850" y="4650785"/>
            <a:ext cx="4586288" cy="364479"/>
          </a:xfrm>
        </p:spPr>
        <p:txBody>
          <a:bodyPr lIns="0" tIns="0" rIns="0" bIns="0" rtlCol="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sv-SE" noProof="1"/>
              <a:t>alaan@fineartschool.net</a:t>
            </a:r>
          </a:p>
        </p:txBody>
      </p:sp>
      <p:sp>
        <p:nvSpPr>
          <p:cNvPr id="18" name="Platshållare för text 3">
            <a:extLst>
              <a:ext uri="{FF2B5EF4-FFF2-40B4-BE49-F238E27FC236}">
                <a16:creationId xmlns:a16="http://schemas.microsoft.com/office/drawing/2014/main" id="{5E52E9F4-4D2A-4D77-A34F-A611634DDD9F}"/>
              </a:ext>
            </a:extLst>
          </p:cNvPr>
          <p:cNvSpPr>
            <a:spLocks noGrp="1"/>
          </p:cNvSpPr>
          <p:nvPr>
            <p:ph type="body" sz="quarter" idx="20" hasCustomPrompt="1"/>
          </p:nvPr>
        </p:nvSpPr>
        <p:spPr>
          <a:xfrm>
            <a:off x="831850" y="5153025"/>
            <a:ext cx="4586288" cy="230941"/>
          </a:xfrm>
        </p:spPr>
        <p:txBody>
          <a:bodyPr lIns="0" tIns="0" rIns="0" bIns="0" rtlCol="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sv-SE" noProof="1"/>
              <a:t>Webbplats:</a:t>
            </a:r>
          </a:p>
        </p:txBody>
      </p:sp>
      <p:sp>
        <p:nvSpPr>
          <p:cNvPr id="19" name="Platshållare för text 3">
            <a:extLst>
              <a:ext uri="{FF2B5EF4-FFF2-40B4-BE49-F238E27FC236}">
                <a16:creationId xmlns:a16="http://schemas.microsoft.com/office/drawing/2014/main" id="{A0CC1407-FB5D-49EA-B205-A8DD06DF0218}"/>
              </a:ext>
            </a:extLst>
          </p:cNvPr>
          <p:cNvSpPr>
            <a:spLocks noGrp="1"/>
          </p:cNvSpPr>
          <p:nvPr>
            <p:ph type="body" sz="quarter" idx="21" hasCustomPrompt="1"/>
          </p:nvPr>
        </p:nvSpPr>
        <p:spPr>
          <a:xfrm>
            <a:off x="824950" y="5363814"/>
            <a:ext cx="4586288" cy="364479"/>
          </a:xfrm>
        </p:spPr>
        <p:txBody>
          <a:bodyPr lIns="0" tIns="0" rIns="0" bIns="0" rtlCol="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sv-SE" noProof="1"/>
              <a:t>www.fineartschool.net</a:t>
            </a:r>
          </a:p>
        </p:txBody>
      </p:sp>
    </p:spTree>
    <p:extLst>
      <p:ext uri="{BB962C8B-B14F-4D97-AF65-F5344CB8AC3E}">
        <p14:creationId xmlns:p14="http://schemas.microsoft.com/office/powerpoint/2010/main" val="1026757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vsnittsinnehåll i bilaga">
    <p:spTree>
      <p:nvGrpSpPr>
        <p:cNvPr id="1" name=""/>
        <p:cNvGrpSpPr/>
        <p:nvPr/>
      </p:nvGrpSpPr>
      <p:grpSpPr>
        <a:xfrm>
          <a:off x="0" y="0"/>
          <a:ext cx="0" cy="0"/>
          <a:chOff x="0" y="0"/>
          <a:chExt cx="0" cy="0"/>
        </a:xfrm>
      </p:grpSpPr>
      <p:sp>
        <p:nvSpPr>
          <p:cNvPr id="8" name="Rektangulär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rcRect/>
            <a:stretch>
              <a:fillRect l="-1" r="-3288" b="-32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15" name="Rektangulär 14">
            <a:extLst>
              <a:ext uri="{FF2B5EF4-FFF2-40B4-BE49-F238E27FC236}">
                <a16:creationId xmlns:a16="http://schemas.microsoft.com/office/drawing/2014/main" id="{65E2087C-0B0E-4369-B682-3BD45618E7AC}"/>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9" name="Rektangulär 8">
            <a:extLst>
              <a:ext uri="{FF2B5EF4-FFF2-40B4-BE49-F238E27FC236}">
                <a16:creationId xmlns:a16="http://schemas.microsoft.com/office/drawing/2014/main" id="{6F35480A-D762-4968-B35D-F8EBD1135B65}"/>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2" name="Rubrik 1">
            <a:extLst>
              <a:ext uri="{FF2B5EF4-FFF2-40B4-BE49-F238E27FC236}">
                <a16:creationId xmlns:a16="http://schemas.microsoft.com/office/drawing/2014/main" id="{1F7FF6A3-D40E-4089-92AF-A2DB4994946A}"/>
              </a:ext>
            </a:extLst>
          </p:cNvPr>
          <p:cNvSpPr>
            <a:spLocks noGrp="1"/>
          </p:cNvSpPr>
          <p:nvPr>
            <p:ph type="title" hasCustomPrompt="1"/>
          </p:nvPr>
        </p:nvSpPr>
        <p:spPr>
          <a:xfrm>
            <a:off x="838200" y="5291317"/>
            <a:ext cx="10515600" cy="636340"/>
          </a:xfrm>
        </p:spPr>
        <p:txBody>
          <a:bodyPr lIns="0" tIns="0" rIns="0" bIns="0" rtlCol="0"/>
          <a:lstStyle>
            <a:lvl1pPr algn="ctr">
              <a:defRPr b="1"/>
            </a:lvl1pPr>
          </a:lstStyle>
          <a:p>
            <a:pPr rtl="0"/>
            <a:r>
              <a:rPr lang="sv-SE" noProof="1"/>
              <a:t>Klicka här för att ändra format</a:t>
            </a:r>
          </a:p>
        </p:txBody>
      </p:sp>
      <p:sp>
        <p:nvSpPr>
          <p:cNvPr id="5" name="Platshållare för datum 4">
            <a:extLst>
              <a:ext uri="{FF2B5EF4-FFF2-40B4-BE49-F238E27FC236}">
                <a16:creationId xmlns:a16="http://schemas.microsoft.com/office/drawing/2014/main" id="{C32F87FB-CCAF-450C-B1BC-067126CC6B11}"/>
              </a:ext>
            </a:extLst>
          </p:cNvPr>
          <p:cNvSpPr>
            <a:spLocks noGrp="1"/>
          </p:cNvSpPr>
          <p:nvPr>
            <p:ph type="dt" sz="half" idx="10"/>
          </p:nvPr>
        </p:nvSpPr>
        <p:spPr/>
        <p:txBody>
          <a:bodyPr rtlCol="0"/>
          <a:lstStyle/>
          <a:p>
            <a:pPr rtl="0"/>
            <a:fld id="{6B9559FD-4E60-4A71-9820-3B5985E8B08B}" type="datetime1">
              <a:rPr lang="sv-SE" noProof="1" dirty="0" smtClean="0"/>
              <a:t>2022-10-09</a:t>
            </a:fld>
            <a:endParaRPr lang="sv-SE" noProof="1"/>
          </a:p>
        </p:txBody>
      </p:sp>
      <p:sp>
        <p:nvSpPr>
          <p:cNvPr id="6" name="Platshållare för sidfot 5">
            <a:extLst>
              <a:ext uri="{FF2B5EF4-FFF2-40B4-BE49-F238E27FC236}">
                <a16:creationId xmlns:a16="http://schemas.microsoft.com/office/drawing/2014/main" id="{5825AABB-EED6-4CD0-A5E2-A15FCDD4119F}"/>
              </a:ext>
            </a:extLst>
          </p:cNvPr>
          <p:cNvSpPr>
            <a:spLocks noGrp="1"/>
          </p:cNvSpPr>
          <p:nvPr>
            <p:ph type="ftr" sz="quarter" idx="11"/>
          </p:nvPr>
        </p:nvSpPr>
        <p:spPr/>
        <p:txBody>
          <a:bodyPr rtlCol="0"/>
          <a:lstStyle/>
          <a:p>
            <a:pPr rtl="0"/>
            <a:r>
              <a:rPr lang="sv-SE" noProof="1"/>
              <a:t>LÄGG TILL EN SIDFOT</a:t>
            </a:r>
          </a:p>
        </p:txBody>
      </p:sp>
      <p:sp>
        <p:nvSpPr>
          <p:cNvPr id="7" name="Platshållare för bildnumm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rtlCol="0"/>
          <a:lstStyle/>
          <a:p>
            <a:pPr rtl="0"/>
            <a:fld id="{4950F5D8-22E1-4015-8661-E5B1FD28C2DE}" type="slidenum">
              <a:rPr lang="sv-SE" noProof="1" dirty="0" smtClean="0"/>
              <a:t>‹#›</a:t>
            </a:fld>
            <a:endParaRPr lang="sv-SE" noProof="1"/>
          </a:p>
        </p:txBody>
      </p:sp>
      <p:sp>
        <p:nvSpPr>
          <p:cNvPr id="14" name="Platshållare för bild 11">
            <a:extLst>
              <a:ext uri="{FF2B5EF4-FFF2-40B4-BE49-F238E27FC236}">
                <a16:creationId xmlns:a16="http://schemas.microsoft.com/office/drawing/2014/main" id="{B21449DB-6E23-41CB-AD61-C3F2044E825A}"/>
              </a:ext>
            </a:extLst>
          </p:cNvPr>
          <p:cNvSpPr>
            <a:spLocks noGrp="1"/>
          </p:cNvSpPr>
          <p:nvPr>
            <p:ph type="pic" sz="quarter" idx="50" hasCustomPrompt="1"/>
          </p:nvPr>
        </p:nvSpPr>
        <p:spPr>
          <a:xfrm>
            <a:off x="5126736"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sv-SE" noProof="1"/>
              <a:t>Klicka på ikonen för att lägga till bild</a:t>
            </a:r>
          </a:p>
        </p:txBody>
      </p:sp>
    </p:spTree>
    <p:extLst>
      <p:ext uri="{BB962C8B-B14F-4D97-AF65-F5344CB8AC3E}">
        <p14:creationId xmlns:p14="http://schemas.microsoft.com/office/powerpoint/2010/main" val="247706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yout för innehåll i kundbetyg">
    <p:spTree>
      <p:nvGrpSpPr>
        <p:cNvPr id="1" name=""/>
        <p:cNvGrpSpPr/>
        <p:nvPr/>
      </p:nvGrpSpPr>
      <p:grpSpPr>
        <a:xfrm>
          <a:off x="0" y="0"/>
          <a:ext cx="0" cy="0"/>
          <a:chOff x="0" y="0"/>
          <a:chExt cx="0" cy="0"/>
        </a:xfrm>
      </p:grpSpPr>
      <p:sp>
        <p:nvSpPr>
          <p:cNvPr id="10" name="Rektangulär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33" name="Rektangulär 32">
            <a:extLst>
              <a:ext uri="{FF2B5EF4-FFF2-40B4-BE49-F238E27FC236}">
                <a16:creationId xmlns:a16="http://schemas.microsoft.com/office/drawing/2014/main" id="{5160F428-57C5-4F3D-A940-BE104D4E7EB6}"/>
              </a:ext>
            </a:extLst>
          </p:cNvPr>
          <p:cNvSpPr/>
          <p:nvPr userDrawn="1"/>
        </p:nvSpPr>
        <p:spPr>
          <a:xfrm>
            <a:off x="0" y="0"/>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6" name="Rektangulär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2" name="Rubrik 1">
            <a:extLst>
              <a:ext uri="{FF2B5EF4-FFF2-40B4-BE49-F238E27FC236}">
                <a16:creationId xmlns:a16="http://schemas.microsoft.com/office/drawing/2014/main" id="{44B0B20C-63A0-49A1-A09F-99F86387E48E}"/>
              </a:ext>
            </a:extLst>
          </p:cNvPr>
          <p:cNvSpPr>
            <a:spLocks noGrp="1"/>
          </p:cNvSpPr>
          <p:nvPr>
            <p:ph type="title" hasCustomPrompt="1"/>
          </p:nvPr>
        </p:nvSpPr>
        <p:spPr>
          <a:xfrm>
            <a:off x="838199" y="805472"/>
            <a:ext cx="6862011" cy="552848"/>
          </a:xfrm>
        </p:spPr>
        <p:txBody>
          <a:bodyPr lIns="0" tIns="0" rIns="0" bIns="0" rtlCol="0" anchor="b" anchorCtr="0"/>
          <a:lstStyle/>
          <a:p>
            <a:pPr rtl="0"/>
            <a:r>
              <a:rPr lang="sv-SE" noProof="1"/>
              <a:t>Klicka här för att ändra format</a:t>
            </a:r>
          </a:p>
        </p:txBody>
      </p:sp>
      <p:sp>
        <p:nvSpPr>
          <p:cNvPr id="3" name="Platshållare för datum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B7C970C7-865E-4D1C-A02D-AF7661277951}" type="datetime1">
              <a:rPr lang="sv-SE" noProof="1" dirty="0" smtClean="0"/>
              <a:t>2022-10-09</a:t>
            </a:fld>
            <a:endParaRPr lang="sv-SE" noProof="1"/>
          </a:p>
        </p:txBody>
      </p:sp>
      <p:sp>
        <p:nvSpPr>
          <p:cNvPr id="4" name="Platshållare för sidfot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sv-SE" noProof="1"/>
              <a:t>LÄGG TILL EN SIDFOT</a:t>
            </a:r>
          </a:p>
        </p:txBody>
      </p:sp>
      <p:sp>
        <p:nvSpPr>
          <p:cNvPr id="5" name="Platshållare för bildnumm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sv-SE" noProof="1" dirty="0" smtClean="0"/>
              <a:t>‹#›</a:t>
            </a:fld>
            <a:endParaRPr lang="sv-SE" noProof="1"/>
          </a:p>
        </p:txBody>
      </p:sp>
      <p:sp>
        <p:nvSpPr>
          <p:cNvPr id="31" name="Platshållare för text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742719" y="2572232"/>
            <a:ext cx="1908000" cy="591259"/>
          </a:xfrm>
        </p:spPr>
        <p:txBody>
          <a:bodyPr lIns="0" tIns="0" rIns="0" bIns="0" rtlCol="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Redigera text</a:t>
            </a:r>
          </a:p>
        </p:txBody>
      </p:sp>
      <p:sp>
        <p:nvSpPr>
          <p:cNvPr id="32" name="Platshållare för text 11">
            <a:extLst>
              <a:ext uri="{FF2B5EF4-FFF2-40B4-BE49-F238E27FC236}">
                <a16:creationId xmlns:a16="http://schemas.microsoft.com/office/drawing/2014/main" id="{57610FCE-66D7-48F6-8133-2F14CEABF03C}"/>
              </a:ext>
            </a:extLst>
          </p:cNvPr>
          <p:cNvSpPr>
            <a:spLocks noGrp="1"/>
          </p:cNvSpPr>
          <p:nvPr>
            <p:ph type="body" sz="quarter" idx="61" hasCustomPrompt="1"/>
          </p:nvPr>
        </p:nvSpPr>
        <p:spPr>
          <a:xfrm>
            <a:off x="2742719" y="3209465"/>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34" name="Platshållare för bild 10">
            <a:extLst>
              <a:ext uri="{FF2B5EF4-FFF2-40B4-BE49-F238E27FC236}">
                <a16:creationId xmlns:a16="http://schemas.microsoft.com/office/drawing/2014/main" id="{950B3CF8-BCAD-487D-A0EB-0F031B9DFEB6}"/>
              </a:ext>
            </a:extLst>
          </p:cNvPr>
          <p:cNvSpPr>
            <a:spLocks noGrp="1"/>
          </p:cNvSpPr>
          <p:nvPr>
            <p:ph type="pic" sz="quarter" idx="63" hasCustomPrompt="1"/>
          </p:nvPr>
        </p:nvSpPr>
        <p:spPr>
          <a:xfrm>
            <a:off x="1030546" y="2440194"/>
            <a:ext cx="1389888" cy="1389888"/>
          </a:xfrm>
          <a:prstGeom prst="ellipse">
            <a:avLst/>
          </a:prstGeom>
          <a:ln>
            <a:solidFill>
              <a:schemeClr val="bg2"/>
            </a:solidFill>
          </a:ln>
        </p:spPr>
        <p:txBody>
          <a:bodyPr rtlCol="0" anchor="ctr" anchorCtr="0">
            <a:normAutofit/>
          </a:bodyPr>
          <a:lstStyle>
            <a:lvl1pPr marL="0" indent="0" algn="ctr">
              <a:buNone/>
              <a:defRPr sz="1400"/>
            </a:lvl1pPr>
          </a:lstStyle>
          <a:p>
            <a:pPr rtl="0"/>
            <a:r>
              <a:rPr lang="sv-SE" noProof="1"/>
              <a:t>Klicka på ikonen för att lägga till bild</a:t>
            </a:r>
          </a:p>
        </p:txBody>
      </p:sp>
      <p:sp>
        <p:nvSpPr>
          <p:cNvPr id="44" name="Platshållare för text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916852" y="2572232"/>
            <a:ext cx="1908000" cy="591259"/>
          </a:xfrm>
        </p:spPr>
        <p:txBody>
          <a:bodyPr lIns="0" tIns="0" rIns="0" bIns="0" rtlCol="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Redigera text</a:t>
            </a:r>
          </a:p>
        </p:txBody>
      </p:sp>
      <p:sp>
        <p:nvSpPr>
          <p:cNvPr id="45" name="Platshållare för text 11">
            <a:extLst>
              <a:ext uri="{FF2B5EF4-FFF2-40B4-BE49-F238E27FC236}">
                <a16:creationId xmlns:a16="http://schemas.microsoft.com/office/drawing/2014/main" id="{FA001AE7-4E42-42A6-9347-729901FA288B}"/>
              </a:ext>
            </a:extLst>
          </p:cNvPr>
          <p:cNvSpPr>
            <a:spLocks noGrp="1"/>
          </p:cNvSpPr>
          <p:nvPr>
            <p:ph type="body" sz="quarter" idx="72" hasCustomPrompt="1"/>
          </p:nvPr>
        </p:nvSpPr>
        <p:spPr>
          <a:xfrm>
            <a:off x="7916852" y="3209465"/>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46" name="Platshållare för bild 10">
            <a:extLst>
              <a:ext uri="{FF2B5EF4-FFF2-40B4-BE49-F238E27FC236}">
                <a16:creationId xmlns:a16="http://schemas.microsoft.com/office/drawing/2014/main" id="{C3CA770E-AF5C-412A-8286-39C2516C33FB}"/>
              </a:ext>
            </a:extLst>
          </p:cNvPr>
          <p:cNvSpPr>
            <a:spLocks noGrp="1"/>
          </p:cNvSpPr>
          <p:nvPr>
            <p:ph type="pic" sz="quarter" idx="73" hasCustomPrompt="1"/>
          </p:nvPr>
        </p:nvSpPr>
        <p:spPr>
          <a:xfrm>
            <a:off x="6252805" y="2440194"/>
            <a:ext cx="1389888" cy="1389888"/>
          </a:xfrm>
          <a:prstGeom prst="ellipse">
            <a:avLst/>
          </a:prstGeom>
          <a:ln>
            <a:solidFill>
              <a:schemeClr val="bg2"/>
            </a:solidFill>
          </a:ln>
        </p:spPr>
        <p:txBody>
          <a:bodyPr rtlCol="0" anchor="ctr" anchorCtr="0">
            <a:normAutofit/>
          </a:bodyPr>
          <a:lstStyle>
            <a:lvl1pPr marL="0" indent="0" algn="ctr">
              <a:buNone/>
              <a:defRPr sz="1400"/>
            </a:lvl1pPr>
          </a:lstStyle>
          <a:p>
            <a:pPr rtl="0"/>
            <a:r>
              <a:rPr lang="sv-SE" noProof="1"/>
              <a:t>Klicka på ikonen för att lägga till bild</a:t>
            </a:r>
          </a:p>
        </p:txBody>
      </p:sp>
      <p:sp>
        <p:nvSpPr>
          <p:cNvPr id="28" name="Platshållare för text 11">
            <a:extLst>
              <a:ext uri="{FF2B5EF4-FFF2-40B4-BE49-F238E27FC236}">
                <a16:creationId xmlns:a16="http://schemas.microsoft.com/office/drawing/2014/main" id="{18E76348-9871-4FA1-9460-69F230C89BDA}"/>
              </a:ext>
            </a:extLst>
          </p:cNvPr>
          <p:cNvSpPr>
            <a:spLocks noGrp="1"/>
          </p:cNvSpPr>
          <p:nvPr>
            <p:ph type="body" sz="quarter" idx="74" hasCustomPrompt="1"/>
          </p:nvPr>
        </p:nvSpPr>
        <p:spPr>
          <a:xfrm>
            <a:off x="2742719" y="3874620"/>
            <a:ext cx="3039906" cy="1874702"/>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29" name="Platshållare för text 11">
            <a:extLst>
              <a:ext uri="{FF2B5EF4-FFF2-40B4-BE49-F238E27FC236}">
                <a16:creationId xmlns:a16="http://schemas.microsoft.com/office/drawing/2014/main" id="{7C11E7F0-ED81-4CB0-8A14-4C97909FDA1C}"/>
              </a:ext>
            </a:extLst>
          </p:cNvPr>
          <p:cNvSpPr>
            <a:spLocks noGrp="1"/>
          </p:cNvSpPr>
          <p:nvPr>
            <p:ph type="body" sz="quarter" idx="75" hasCustomPrompt="1"/>
          </p:nvPr>
        </p:nvSpPr>
        <p:spPr>
          <a:xfrm>
            <a:off x="7916852" y="3874620"/>
            <a:ext cx="3039906" cy="1874702"/>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35" name="Platshållare för bild 11">
            <a:extLst>
              <a:ext uri="{FF2B5EF4-FFF2-40B4-BE49-F238E27FC236}">
                <a16:creationId xmlns:a16="http://schemas.microsoft.com/office/drawing/2014/main" id="{6B1C1861-9B5E-4FAB-A6BD-7DB0815CBD78}"/>
              </a:ext>
            </a:extLst>
          </p:cNvPr>
          <p:cNvSpPr>
            <a:spLocks noGrp="1"/>
          </p:cNvSpPr>
          <p:nvPr>
            <p:ph type="pic" sz="quarter" idx="50" hasCustomPrompt="1"/>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sv-SE" noProof="1"/>
              <a:t>Klicka på ikonen för att lägga till bild</a:t>
            </a:r>
          </a:p>
        </p:txBody>
      </p:sp>
    </p:spTree>
    <p:extLst>
      <p:ext uri="{BB962C8B-B14F-4D97-AF65-F5344CB8AC3E}">
        <p14:creationId xmlns:p14="http://schemas.microsoft.com/office/powerpoint/2010/main" val="2788773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nehåll- och beskrivningslayout">
    <p:spTree>
      <p:nvGrpSpPr>
        <p:cNvPr id="1" name=""/>
        <p:cNvGrpSpPr/>
        <p:nvPr/>
      </p:nvGrpSpPr>
      <p:grpSpPr>
        <a:xfrm>
          <a:off x="0" y="0"/>
          <a:ext cx="0" cy="0"/>
          <a:chOff x="0" y="0"/>
          <a:chExt cx="0" cy="0"/>
        </a:xfrm>
      </p:grpSpPr>
      <p:sp>
        <p:nvSpPr>
          <p:cNvPr id="10" name="Rektangulär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18" name="Rektangulär 17">
            <a:extLst>
              <a:ext uri="{FF2B5EF4-FFF2-40B4-BE49-F238E27FC236}">
                <a16:creationId xmlns:a16="http://schemas.microsoft.com/office/drawing/2014/main" id="{01B7F5A1-ACE9-48DF-BB64-61C809D3A883}"/>
              </a:ext>
            </a:extLst>
          </p:cNvPr>
          <p:cNvSpPr/>
          <p:nvPr userDrawn="1"/>
        </p:nvSpPr>
        <p:spPr>
          <a:xfrm>
            <a:off x="0" y="-14228"/>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6" name="Rektangulär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2" name="Rubrik 1">
            <a:extLst>
              <a:ext uri="{FF2B5EF4-FFF2-40B4-BE49-F238E27FC236}">
                <a16:creationId xmlns:a16="http://schemas.microsoft.com/office/drawing/2014/main" id="{44B0B20C-63A0-49A1-A09F-99F86387E48E}"/>
              </a:ext>
            </a:extLst>
          </p:cNvPr>
          <p:cNvSpPr>
            <a:spLocks noGrp="1"/>
          </p:cNvSpPr>
          <p:nvPr>
            <p:ph type="title" hasCustomPrompt="1"/>
          </p:nvPr>
        </p:nvSpPr>
        <p:spPr>
          <a:xfrm>
            <a:off x="838199" y="805472"/>
            <a:ext cx="6862011" cy="552848"/>
          </a:xfrm>
        </p:spPr>
        <p:txBody>
          <a:bodyPr lIns="0" tIns="0" rIns="0" bIns="0" rtlCol="0" anchor="b" anchorCtr="0"/>
          <a:lstStyle/>
          <a:p>
            <a:pPr rtl="0"/>
            <a:r>
              <a:rPr lang="sv-SE" noProof="1"/>
              <a:t>Klicka här för att ändra format</a:t>
            </a:r>
          </a:p>
        </p:txBody>
      </p:sp>
      <p:sp>
        <p:nvSpPr>
          <p:cNvPr id="3" name="Platshållare för datum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DA074F56-A653-4FB8-BF60-6610660CF20B}" type="datetime1">
              <a:rPr lang="sv-SE" noProof="1" dirty="0" smtClean="0"/>
              <a:t>2022-10-09</a:t>
            </a:fld>
            <a:endParaRPr lang="sv-SE" noProof="1"/>
          </a:p>
        </p:txBody>
      </p:sp>
      <p:sp>
        <p:nvSpPr>
          <p:cNvPr id="4" name="Platshållare för sidfot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sv-SE" noProof="1"/>
              <a:t>LÄGG TILL EN SIDFOT</a:t>
            </a:r>
          </a:p>
        </p:txBody>
      </p:sp>
      <p:sp>
        <p:nvSpPr>
          <p:cNvPr id="5" name="Platshållare för bildnumm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sv-SE" noProof="1" dirty="0" smtClean="0"/>
              <a:t>‹#›</a:t>
            </a:fld>
            <a:endParaRPr lang="sv-SE" noProof="1"/>
          </a:p>
        </p:txBody>
      </p:sp>
      <p:sp>
        <p:nvSpPr>
          <p:cNvPr id="28" name="Platshållare för text 11">
            <a:extLst>
              <a:ext uri="{FF2B5EF4-FFF2-40B4-BE49-F238E27FC236}">
                <a16:creationId xmlns:a16="http://schemas.microsoft.com/office/drawing/2014/main" id="{18E76348-9871-4FA1-9460-69F230C89BDA}"/>
              </a:ext>
            </a:extLst>
          </p:cNvPr>
          <p:cNvSpPr>
            <a:spLocks noGrp="1"/>
          </p:cNvSpPr>
          <p:nvPr>
            <p:ph type="body" sz="quarter" idx="74" hasCustomPrompt="1"/>
          </p:nvPr>
        </p:nvSpPr>
        <p:spPr>
          <a:xfrm>
            <a:off x="839788" y="3938788"/>
            <a:ext cx="4942837" cy="1874702"/>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29" name="Platshållare för text 11">
            <a:extLst>
              <a:ext uri="{FF2B5EF4-FFF2-40B4-BE49-F238E27FC236}">
                <a16:creationId xmlns:a16="http://schemas.microsoft.com/office/drawing/2014/main" id="{7C11E7F0-ED81-4CB0-8A14-4C97909FDA1C}"/>
              </a:ext>
            </a:extLst>
          </p:cNvPr>
          <p:cNvSpPr>
            <a:spLocks noGrp="1"/>
          </p:cNvSpPr>
          <p:nvPr>
            <p:ph type="body" sz="quarter" idx="75" hasCustomPrompt="1"/>
          </p:nvPr>
        </p:nvSpPr>
        <p:spPr>
          <a:xfrm>
            <a:off x="6409377" y="3938788"/>
            <a:ext cx="4942836" cy="1874702"/>
          </a:xfrm>
        </p:spPr>
        <p:txBody>
          <a:bodyPr lIns="0" tIns="0" rIns="0" bIns="0" rtlCol="0">
            <a:normAutofit/>
          </a:bodyPr>
          <a:lstStyle>
            <a:lvl1pPr marL="216000" indent="-216000" algn="l">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17" name="Platshållare för text 11">
            <a:extLst>
              <a:ext uri="{FF2B5EF4-FFF2-40B4-BE49-F238E27FC236}">
                <a16:creationId xmlns:a16="http://schemas.microsoft.com/office/drawing/2014/main" id="{6118C391-74F9-4973-A7A7-1B372BA2986C}"/>
              </a:ext>
            </a:extLst>
          </p:cNvPr>
          <p:cNvSpPr>
            <a:spLocks noGrp="1"/>
          </p:cNvSpPr>
          <p:nvPr>
            <p:ph type="body" sz="quarter" idx="47" hasCustomPrompt="1"/>
          </p:nvPr>
        </p:nvSpPr>
        <p:spPr>
          <a:xfrm>
            <a:off x="836613" y="1392449"/>
            <a:ext cx="8128800" cy="870309"/>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19" name="Platshållare för bild 11">
            <a:extLst>
              <a:ext uri="{FF2B5EF4-FFF2-40B4-BE49-F238E27FC236}">
                <a16:creationId xmlns:a16="http://schemas.microsoft.com/office/drawing/2014/main" id="{9112DCB4-4925-43FD-B9C6-F2236950857F}"/>
              </a:ext>
            </a:extLst>
          </p:cNvPr>
          <p:cNvSpPr>
            <a:spLocks noGrp="1"/>
          </p:cNvSpPr>
          <p:nvPr>
            <p:ph type="pic" sz="quarter" idx="50" hasCustomPrompt="1"/>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sv-SE" noProof="1"/>
              <a:t>Klicka på ikonen för att lägga till bild</a:t>
            </a:r>
          </a:p>
        </p:txBody>
      </p:sp>
    </p:spTree>
    <p:extLst>
      <p:ext uri="{BB962C8B-B14F-4D97-AF65-F5344CB8AC3E}">
        <p14:creationId xmlns:p14="http://schemas.microsoft.com/office/powerpoint/2010/main" val="1727926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bil innehåll- och beskrivningslayout">
    <p:spTree>
      <p:nvGrpSpPr>
        <p:cNvPr id="1" name=""/>
        <p:cNvGrpSpPr/>
        <p:nvPr/>
      </p:nvGrpSpPr>
      <p:grpSpPr>
        <a:xfrm>
          <a:off x="0" y="0"/>
          <a:ext cx="0" cy="0"/>
          <a:chOff x="0" y="0"/>
          <a:chExt cx="0" cy="0"/>
        </a:xfrm>
      </p:grpSpPr>
      <p:sp>
        <p:nvSpPr>
          <p:cNvPr id="10" name="Rektangulär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19" name="Rektangulär 18">
            <a:extLst>
              <a:ext uri="{FF2B5EF4-FFF2-40B4-BE49-F238E27FC236}">
                <a16:creationId xmlns:a16="http://schemas.microsoft.com/office/drawing/2014/main" id="{DB6A5190-405E-4BAD-9D24-C60BCE1026AC}"/>
              </a:ext>
            </a:extLst>
          </p:cNvPr>
          <p:cNvSpPr/>
          <p:nvPr userDrawn="1"/>
        </p:nvSpPr>
        <p:spPr>
          <a:xfrm>
            <a:off x="0" y="-336"/>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6" name="Rektangulär 5">
            <a:extLst>
              <a:ext uri="{FF2B5EF4-FFF2-40B4-BE49-F238E27FC236}">
                <a16:creationId xmlns:a16="http://schemas.microsoft.com/office/drawing/2014/main" id="{DD60033C-E502-4C97-87DB-99F01B55681B}"/>
              </a:ext>
            </a:extLst>
          </p:cNvPr>
          <p:cNvSpPr/>
          <p:nvPr userDrawn="1"/>
        </p:nvSpPr>
        <p:spPr>
          <a:xfrm>
            <a:off x="0" y="4050792"/>
            <a:ext cx="12192000" cy="28072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2" name="Rubrik 1">
            <a:extLst>
              <a:ext uri="{FF2B5EF4-FFF2-40B4-BE49-F238E27FC236}">
                <a16:creationId xmlns:a16="http://schemas.microsoft.com/office/drawing/2014/main" id="{44B0B20C-63A0-49A1-A09F-99F86387E48E}"/>
              </a:ext>
            </a:extLst>
          </p:cNvPr>
          <p:cNvSpPr>
            <a:spLocks noGrp="1"/>
          </p:cNvSpPr>
          <p:nvPr>
            <p:ph type="title" hasCustomPrompt="1"/>
          </p:nvPr>
        </p:nvSpPr>
        <p:spPr>
          <a:xfrm>
            <a:off x="838199" y="805472"/>
            <a:ext cx="6862011" cy="552848"/>
          </a:xfrm>
        </p:spPr>
        <p:txBody>
          <a:bodyPr lIns="0" tIns="0" rIns="0" bIns="0" rtlCol="0" anchor="b" anchorCtr="0"/>
          <a:lstStyle/>
          <a:p>
            <a:pPr rtl="0"/>
            <a:r>
              <a:rPr lang="sv-SE" noProof="1"/>
              <a:t>Klicka här för att ändra format</a:t>
            </a:r>
          </a:p>
        </p:txBody>
      </p:sp>
      <p:sp>
        <p:nvSpPr>
          <p:cNvPr id="3" name="Platshållare för datum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F0C54E34-9A05-4CD9-A2A2-E7639B59883B}" type="datetime1">
              <a:rPr lang="sv-SE" noProof="1" dirty="0" smtClean="0"/>
              <a:t>2022-10-09</a:t>
            </a:fld>
            <a:endParaRPr lang="sv-SE" noProof="1"/>
          </a:p>
        </p:txBody>
      </p:sp>
      <p:sp>
        <p:nvSpPr>
          <p:cNvPr id="4" name="Platshållare för sidfot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sv-SE" noProof="1"/>
              <a:t>LÄGG TILL EN SIDFOT</a:t>
            </a:r>
          </a:p>
        </p:txBody>
      </p:sp>
      <p:sp>
        <p:nvSpPr>
          <p:cNvPr id="5" name="Platshållare för bildnumm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sv-SE" noProof="1" dirty="0" smtClean="0"/>
              <a:t>‹#›</a:t>
            </a:fld>
            <a:endParaRPr lang="sv-SE" noProof="1"/>
          </a:p>
        </p:txBody>
      </p:sp>
      <p:sp>
        <p:nvSpPr>
          <p:cNvPr id="28" name="Platshållare för text 11">
            <a:extLst>
              <a:ext uri="{FF2B5EF4-FFF2-40B4-BE49-F238E27FC236}">
                <a16:creationId xmlns:a16="http://schemas.microsoft.com/office/drawing/2014/main" id="{18E76348-9871-4FA1-9460-69F230C89BDA}"/>
              </a:ext>
            </a:extLst>
          </p:cNvPr>
          <p:cNvSpPr>
            <a:spLocks noGrp="1"/>
          </p:cNvSpPr>
          <p:nvPr>
            <p:ph type="body" sz="quarter" idx="74" hasCustomPrompt="1"/>
          </p:nvPr>
        </p:nvSpPr>
        <p:spPr>
          <a:xfrm>
            <a:off x="839787" y="4512195"/>
            <a:ext cx="2176272" cy="300437"/>
          </a:xfrm>
        </p:spPr>
        <p:txBody>
          <a:bodyPr lIns="0" tIns="0" rIns="0" bIns="0" rtlCol="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Avsnittsrubrik</a:t>
            </a:r>
          </a:p>
        </p:txBody>
      </p:sp>
      <p:sp>
        <p:nvSpPr>
          <p:cNvPr id="29" name="Platshållare för text 11">
            <a:extLst>
              <a:ext uri="{FF2B5EF4-FFF2-40B4-BE49-F238E27FC236}">
                <a16:creationId xmlns:a16="http://schemas.microsoft.com/office/drawing/2014/main" id="{7C11E7F0-ED81-4CB0-8A14-4C97909FDA1C}"/>
              </a:ext>
            </a:extLst>
          </p:cNvPr>
          <p:cNvSpPr>
            <a:spLocks noGrp="1"/>
          </p:cNvSpPr>
          <p:nvPr>
            <p:ph type="body" sz="quarter" idx="75" hasCustomPrompt="1"/>
          </p:nvPr>
        </p:nvSpPr>
        <p:spPr>
          <a:xfrm>
            <a:off x="828570" y="4850265"/>
            <a:ext cx="2176272" cy="938012"/>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17" name="Platshållare för text 11">
            <a:extLst>
              <a:ext uri="{FF2B5EF4-FFF2-40B4-BE49-F238E27FC236}">
                <a16:creationId xmlns:a16="http://schemas.microsoft.com/office/drawing/2014/main" id="{6118C391-74F9-4973-A7A7-1B372BA2986C}"/>
              </a:ext>
            </a:extLst>
          </p:cNvPr>
          <p:cNvSpPr>
            <a:spLocks noGrp="1"/>
          </p:cNvSpPr>
          <p:nvPr>
            <p:ph type="body" sz="quarter" idx="47" hasCustomPrompt="1"/>
          </p:nvPr>
        </p:nvSpPr>
        <p:spPr>
          <a:xfrm>
            <a:off x="836613" y="1392449"/>
            <a:ext cx="8128800" cy="600249"/>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12" name="Platshållare för bild 20">
            <a:extLst>
              <a:ext uri="{FF2B5EF4-FFF2-40B4-BE49-F238E27FC236}">
                <a16:creationId xmlns:a16="http://schemas.microsoft.com/office/drawing/2014/main" id="{BC5C1227-3435-44A2-A29B-3E34D7E6EDFA}"/>
              </a:ext>
            </a:extLst>
          </p:cNvPr>
          <p:cNvSpPr>
            <a:spLocks noGrp="1"/>
          </p:cNvSpPr>
          <p:nvPr>
            <p:ph type="pic" sz="quarter" idx="50" hasCustomPrompt="1"/>
          </p:nvPr>
        </p:nvSpPr>
        <p:spPr>
          <a:xfrm>
            <a:off x="828570" y="2880087"/>
            <a:ext cx="1069848" cy="795528"/>
          </a:xfrm>
        </p:spPr>
        <p:txBody>
          <a:bodyPr rtlCol="0" anchor="ctr" anchorCtr="0">
            <a:noAutofit/>
          </a:bodyPr>
          <a:lstStyle>
            <a:lvl1pPr marL="0" indent="0" algn="ctr">
              <a:buNone/>
              <a:defRPr sz="1400"/>
            </a:lvl1pPr>
          </a:lstStyle>
          <a:p>
            <a:pPr rtl="0"/>
            <a:r>
              <a:rPr lang="sv-SE" noProof="1"/>
              <a:t>Klicka på ikonen för att lägga till bild</a:t>
            </a:r>
          </a:p>
        </p:txBody>
      </p:sp>
      <p:sp>
        <p:nvSpPr>
          <p:cNvPr id="13" name="Platshållare för bild 20">
            <a:extLst>
              <a:ext uri="{FF2B5EF4-FFF2-40B4-BE49-F238E27FC236}">
                <a16:creationId xmlns:a16="http://schemas.microsoft.com/office/drawing/2014/main" id="{84E6553B-BFD6-41B1-B2FB-B2FF92DCFFFB}"/>
              </a:ext>
            </a:extLst>
          </p:cNvPr>
          <p:cNvSpPr>
            <a:spLocks noGrp="1"/>
          </p:cNvSpPr>
          <p:nvPr>
            <p:ph type="pic" sz="quarter" idx="51" hasCustomPrompt="1"/>
          </p:nvPr>
        </p:nvSpPr>
        <p:spPr>
          <a:xfrm>
            <a:off x="3614288" y="2880087"/>
            <a:ext cx="1069848" cy="795528"/>
          </a:xfrm>
        </p:spPr>
        <p:txBody>
          <a:bodyPr rtlCol="0" anchor="ctr" anchorCtr="0">
            <a:noAutofit/>
          </a:bodyPr>
          <a:lstStyle>
            <a:lvl1pPr marL="0" indent="0" algn="ctr">
              <a:buNone/>
              <a:defRPr sz="1400"/>
            </a:lvl1pPr>
          </a:lstStyle>
          <a:p>
            <a:pPr rtl="0"/>
            <a:r>
              <a:rPr lang="sv-SE" noProof="1"/>
              <a:t>Klicka på ikonen för att lägga till bild</a:t>
            </a:r>
          </a:p>
        </p:txBody>
      </p:sp>
      <p:sp>
        <p:nvSpPr>
          <p:cNvPr id="15" name="Platshållare för text 11">
            <a:extLst>
              <a:ext uri="{FF2B5EF4-FFF2-40B4-BE49-F238E27FC236}">
                <a16:creationId xmlns:a16="http://schemas.microsoft.com/office/drawing/2014/main" id="{D88F4128-E844-49D5-B896-F5B8360E0547}"/>
              </a:ext>
            </a:extLst>
          </p:cNvPr>
          <p:cNvSpPr>
            <a:spLocks noGrp="1"/>
          </p:cNvSpPr>
          <p:nvPr>
            <p:ph type="body" sz="quarter" idx="76" hasCustomPrompt="1"/>
          </p:nvPr>
        </p:nvSpPr>
        <p:spPr>
          <a:xfrm>
            <a:off x="3479372" y="4512195"/>
            <a:ext cx="2176272" cy="300437"/>
          </a:xfrm>
        </p:spPr>
        <p:txBody>
          <a:bodyPr lIns="0" tIns="0" rIns="0" bIns="0" rtlCol="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Avsnittsrubrik</a:t>
            </a:r>
          </a:p>
        </p:txBody>
      </p:sp>
      <p:sp>
        <p:nvSpPr>
          <p:cNvPr id="16" name="Platshållare för text 11">
            <a:extLst>
              <a:ext uri="{FF2B5EF4-FFF2-40B4-BE49-F238E27FC236}">
                <a16:creationId xmlns:a16="http://schemas.microsoft.com/office/drawing/2014/main" id="{A4D9A5A5-DC49-42A9-AF1C-03EE63FAC03F}"/>
              </a:ext>
            </a:extLst>
          </p:cNvPr>
          <p:cNvSpPr>
            <a:spLocks noGrp="1"/>
          </p:cNvSpPr>
          <p:nvPr>
            <p:ph type="body" sz="quarter" idx="77" hasCustomPrompt="1"/>
          </p:nvPr>
        </p:nvSpPr>
        <p:spPr>
          <a:xfrm>
            <a:off x="3468155" y="4850265"/>
            <a:ext cx="2176272" cy="938012"/>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9" name="Rektangulär 8">
            <a:extLst>
              <a:ext uri="{FF2B5EF4-FFF2-40B4-BE49-F238E27FC236}">
                <a16:creationId xmlns:a16="http://schemas.microsoft.com/office/drawing/2014/main" id="{7F48B1E6-F024-4B3C-B742-0BF9E09286E4}"/>
              </a:ext>
            </a:extLst>
          </p:cNvPr>
          <p:cNvSpPr/>
          <p:nvPr userDrawn="1"/>
        </p:nvSpPr>
        <p:spPr>
          <a:xfrm>
            <a:off x="6125937" y="2250550"/>
            <a:ext cx="2286000" cy="3657600"/>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sv-SE" noProof="1"/>
          </a:p>
        </p:txBody>
      </p:sp>
      <p:sp>
        <p:nvSpPr>
          <p:cNvPr id="21" name="Rektangulär 20">
            <a:extLst>
              <a:ext uri="{FF2B5EF4-FFF2-40B4-BE49-F238E27FC236}">
                <a16:creationId xmlns:a16="http://schemas.microsoft.com/office/drawing/2014/main" id="{4C43F6EC-68DC-4837-BACC-5AD6767A59B3}"/>
              </a:ext>
            </a:extLst>
          </p:cNvPr>
          <p:cNvSpPr/>
          <p:nvPr userDrawn="1"/>
        </p:nvSpPr>
        <p:spPr>
          <a:xfrm rot="5400000">
            <a:off x="8598924" y="2762976"/>
            <a:ext cx="2286000" cy="2684355"/>
          </a:xfrm>
          <a:prstGeom prst="rect">
            <a:avLst/>
          </a:prstGeom>
          <a:blipFill>
            <a:blip r:embed="rId3">
              <a:extLst>
                <a:ext uri="{96DAC541-7B7A-43D3-8B79-37D633B846F1}">
                  <asvg:svgBlip xmlns:asvg="http://schemas.microsoft.com/office/drawing/2016/SVG/main" r:embed="rId4"/>
                </a:ext>
              </a:extLst>
            </a:blip>
            <a:stretch>
              <a:fillRect b="-362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sv-SE" noProof="1"/>
          </a:p>
        </p:txBody>
      </p:sp>
      <p:sp>
        <p:nvSpPr>
          <p:cNvPr id="14" name="Platshållare för bild 13">
            <a:extLst>
              <a:ext uri="{FF2B5EF4-FFF2-40B4-BE49-F238E27FC236}">
                <a16:creationId xmlns:a16="http://schemas.microsoft.com/office/drawing/2014/main" id="{4629E6EA-0F70-4614-B242-4AE3E4301398}"/>
              </a:ext>
            </a:extLst>
          </p:cNvPr>
          <p:cNvSpPr>
            <a:spLocks noGrp="1"/>
          </p:cNvSpPr>
          <p:nvPr>
            <p:ph type="pic" sz="quarter" idx="78" hasCustomPrompt="1"/>
          </p:nvPr>
        </p:nvSpPr>
        <p:spPr>
          <a:xfrm>
            <a:off x="6283325" y="2410395"/>
            <a:ext cx="1974850" cy="3047430"/>
          </a:xfrm>
          <a:ln w="25400">
            <a:solidFill>
              <a:schemeClr val="bg2"/>
            </a:solidFill>
          </a:ln>
        </p:spPr>
        <p:txBody>
          <a:bodyPr rtlCol="0" anchor="ctr" anchorCtr="0">
            <a:normAutofit/>
          </a:bodyPr>
          <a:lstStyle>
            <a:lvl1pPr marL="0" indent="0" algn="ctr">
              <a:buNone/>
              <a:defRPr sz="1400"/>
            </a:lvl1pPr>
          </a:lstStyle>
          <a:p>
            <a:pPr rtl="0"/>
            <a:r>
              <a:rPr lang="sv-SE" noProof="1"/>
              <a:t>Klicka på ikonen för att lägga till bild</a:t>
            </a:r>
          </a:p>
        </p:txBody>
      </p:sp>
      <p:sp>
        <p:nvSpPr>
          <p:cNvPr id="23" name="Platshållare för bild 22">
            <a:extLst>
              <a:ext uri="{FF2B5EF4-FFF2-40B4-BE49-F238E27FC236}">
                <a16:creationId xmlns:a16="http://schemas.microsoft.com/office/drawing/2014/main" id="{32379FE9-C48F-4225-A40A-A3E6CAD4F51E}"/>
              </a:ext>
            </a:extLst>
          </p:cNvPr>
          <p:cNvSpPr>
            <a:spLocks noGrp="1"/>
          </p:cNvSpPr>
          <p:nvPr>
            <p:ph type="pic" sz="quarter" idx="79" hasCustomPrompt="1"/>
          </p:nvPr>
        </p:nvSpPr>
        <p:spPr>
          <a:xfrm>
            <a:off x="8412163" y="3124606"/>
            <a:ext cx="2511425" cy="1976400"/>
          </a:xfrm>
          <a:ln w="25400">
            <a:solidFill>
              <a:schemeClr val="bg2"/>
            </a:solidFill>
          </a:ln>
        </p:spPr>
        <p:txBody>
          <a:bodyPr rtlCol="0" anchor="ctr" anchorCtr="0">
            <a:normAutofit/>
          </a:bodyPr>
          <a:lstStyle>
            <a:lvl1pPr marL="0" indent="0" algn="ctr">
              <a:buNone/>
              <a:defRPr sz="1400"/>
            </a:lvl1pPr>
          </a:lstStyle>
          <a:p>
            <a:pPr rtl="0"/>
            <a:r>
              <a:rPr lang="sv-SE" noProof="1"/>
              <a:t>Klicka på ikonen för att lägga till bild</a:t>
            </a:r>
          </a:p>
        </p:txBody>
      </p:sp>
      <p:sp>
        <p:nvSpPr>
          <p:cNvPr id="26" name="Platshållare för bild 11">
            <a:extLst>
              <a:ext uri="{FF2B5EF4-FFF2-40B4-BE49-F238E27FC236}">
                <a16:creationId xmlns:a16="http://schemas.microsoft.com/office/drawing/2014/main" id="{FFDA0C1B-4B80-4211-8E8D-A19CA0D2A593}"/>
              </a:ext>
            </a:extLst>
          </p:cNvPr>
          <p:cNvSpPr>
            <a:spLocks noGrp="1"/>
          </p:cNvSpPr>
          <p:nvPr>
            <p:ph type="pic" sz="quarter" idx="80" hasCustomPrompt="1"/>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sv-SE" noProof="1"/>
              <a:t>Klicka på ikonen för att lägga till bild</a:t>
            </a:r>
          </a:p>
        </p:txBody>
      </p:sp>
    </p:spTree>
    <p:extLst>
      <p:ext uri="{BB962C8B-B14F-4D97-AF65-F5344CB8AC3E}">
        <p14:creationId xmlns:p14="http://schemas.microsoft.com/office/powerpoint/2010/main" val="1289217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Rektangulär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8" name="Rektangulär 7">
            <a:extLst>
              <a:ext uri="{FF2B5EF4-FFF2-40B4-BE49-F238E27FC236}">
                <a16:creationId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2" name="Rubrik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rtlCol="0" anchor="b">
            <a:normAutofit/>
          </a:bodyPr>
          <a:lstStyle>
            <a:lvl1pPr algn="ctr">
              <a:lnSpc>
                <a:spcPct val="85000"/>
              </a:lnSpc>
              <a:defRPr sz="5500" b="1">
                <a:solidFill>
                  <a:schemeClr val="bg1"/>
                </a:solidFill>
              </a:defRPr>
            </a:lvl1pPr>
          </a:lstStyle>
          <a:p>
            <a:pPr rtl="0"/>
            <a:r>
              <a:rPr lang="sv-SE" noProof="1"/>
              <a:t>Presentationens rubrik</a:t>
            </a:r>
          </a:p>
        </p:txBody>
      </p:sp>
      <p:sp>
        <p:nvSpPr>
          <p:cNvPr id="3" name="Underrubrik 2">
            <a:extLst>
              <a:ext uri="{FF2B5EF4-FFF2-40B4-BE49-F238E27FC236}">
                <a16:creationId xmlns:a16="http://schemas.microsoft.com/office/drawing/2014/main" id="{0862A2A7-5821-4BAA-A45B-8AFDF4E0FBAD}"/>
              </a:ext>
            </a:extLst>
          </p:cNvPr>
          <p:cNvSpPr>
            <a:spLocks noGrp="1"/>
          </p:cNvSpPr>
          <p:nvPr>
            <p:ph type="subTitle" idx="1" hasCustomPrompt="1"/>
          </p:nvPr>
        </p:nvSpPr>
        <p:spPr>
          <a:xfrm>
            <a:off x="3581400" y="4653445"/>
            <a:ext cx="5027613" cy="827197"/>
          </a:xfrm>
        </p:spPr>
        <p:txBody>
          <a:bodyPr rtlCol="0">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sv-SE" noProof="1"/>
              <a:t>Klicka om du vill redigera mall för underrubrikformat</a:t>
            </a:r>
          </a:p>
        </p:txBody>
      </p:sp>
    </p:spTree>
    <p:extLst>
      <p:ext uri="{BB962C8B-B14F-4D97-AF65-F5344CB8AC3E}">
        <p14:creationId xmlns:p14="http://schemas.microsoft.com/office/powerpoint/2010/main" val="473596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8" name="Rektangulär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9" name="Rektangulär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2" name="Rubrik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rtlCol="0" anchor="b" anchorCtr="0">
            <a:noAutofit/>
          </a:bodyPr>
          <a:lstStyle>
            <a:lvl1pPr algn="r">
              <a:defRPr sz="5500" b="1"/>
            </a:lvl1pPr>
          </a:lstStyle>
          <a:p>
            <a:pPr rtl="0"/>
            <a:r>
              <a:rPr lang="sv-SE" noProof="1"/>
              <a:t>Presentationens rubrik</a:t>
            </a:r>
          </a:p>
        </p:txBody>
      </p:sp>
      <p:sp>
        <p:nvSpPr>
          <p:cNvPr id="11" name="Underrubrik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rtlCol="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sv-SE" noProof="1"/>
              <a:t>Underrubrik här</a:t>
            </a:r>
          </a:p>
        </p:txBody>
      </p:sp>
    </p:spTree>
    <p:extLst>
      <p:ext uri="{BB962C8B-B14F-4D97-AF65-F5344CB8AC3E}">
        <p14:creationId xmlns:p14="http://schemas.microsoft.com/office/powerpoint/2010/main" val="2751761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10" name="Rektangulär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14" name="Rektangulär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6" name="Rektangulär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2" name="Rubrik 1">
            <a:extLst>
              <a:ext uri="{FF2B5EF4-FFF2-40B4-BE49-F238E27FC236}">
                <a16:creationId xmlns:a16="http://schemas.microsoft.com/office/drawing/2014/main" id="{44B0B20C-63A0-49A1-A09F-99F86387E48E}"/>
              </a:ext>
            </a:extLst>
          </p:cNvPr>
          <p:cNvSpPr>
            <a:spLocks noGrp="1"/>
          </p:cNvSpPr>
          <p:nvPr>
            <p:ph type="title" hasCustomPrompt="1"/>
          </p:nvPr>
        </p:nvSpPr>
        <p:spPr>
          <a:xfrm>
            <a:off x="838199" y="805472"/>
            <a:ext cx="10512425" cy="552848"/>
          </a:xfrm>
        </p:spPr>
        <p:txBody>
          <a:bodyPr lIns="0" tIns="0" rIns="0" bIns="0" rtlCol="0" anchor="b" anchorCtr="0"/>
          <a:lstStyle/>
          <a:p>
            <a:pPr rtl="0"/>
            <a:r>
              <a:rPr lang="sv-SE" noProof="1"/>
              <a:t>Klicka här för att ändra format</a:t>
            </a:r>
          </a:p>
        </p:txBody>
      </p:sp>
      <p:sp>
        <p:nvSpPr>
          <p:cNvPr id="3" name="Platshållare för datum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FDAA51A2-0C2F-45D8-A31F-D4DD123971B6}" type="datetime1">
              <a:rPr lang="sv-SE" noProof="1" dirty="0" smtClean="0"/>
              <a:t>2022-10-09</a:t>
            </a:fld>
            <a:endParaRPr lang="sv-SE" noProof="1"/>
          </a:p>
        </p:txBody>
      </p:sp>
      <p:sp>
        <p:nvSpPr>
          <p:cNvPr id="4" name="Platshållare för sidfot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sv-SE" noProof="1"/>
              <a:t>LÄGG TILL EN SIDFOT</a:t>
            </a:r>
          </a:p>
        </p:txBody>
      </p:sp>
      <p:sp>
        <p:nvSpPr>
          <p:cNvPr id="5" name="Platshållare för bildnumm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sv-SE" noProof="1" dirty="0" smtClean="0"/>
              <a:t>‹#›</a:t>
            </a:fld>
            <a:endParaRPr lang="sv-SE" noProof="1"/>
          </a:p>
        </p:txBody>
      </p:sp>
      <p:sp>
        <p:nvSpPr>
          <p:cNvPr id="13" name="Platshållare för innehåll 2">
            <a:extLst>
              <a:ext uri="{FF2B5EF4-FFF2-40B4-BE49-F238E27FC236}">
                <a16:creationId xmlns:a16="http://schemas.microsoft.com/office/drawing/2014/main" id="{3462FAC8-55F2-4A8C-BD0D-938A725760C8}"/>
              </a:ext>
            </a:extLst>
          </p:cNvPr>
          <p:cNvSpPr>
            <a:spLocks noGrp="1"/>
          </p:cNvSpPr>
          <p:nvPr>
            <p:ph idx="1" hasCustomPrompt="1"/>
          </p:nvPr>
        </p:nvSpPr>
        <p:spPr>
          <a:xfrm>
            <a:off x="838200" y="2064470"/>
            <a:ext cx="10515600" cy="3604962"/>
          </a:xfrm>
        </p:spPr>
        <p:txBody>
          <a:bodyPr rtlCol="0">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rtl="0"/>
            <a:r>
              <a:rPr lang="sv-SE" noProof="1"/>
              <a:t>Redigera format för bakgrundstext</a:t>
            </a:r>
          </a:p>
          <a:p>
            <a:pPr lvl="1" rtl="0"/>
            <a:r>
              <a:rPr lang="sv-SE" noProof="1"/>
              <a:t>Nivå två</a:t>
            </a:r>
          </a:p>
          <a:p>
            <a:pPr lvl="2" rtl="0"/>
            <a:r>
              <a:rPr lang="sv-SE" noProof="1"/>
              <a:t>Nivå tre</a:t>
            </a:r>
          </a:p>
          <a:p>
            <a:pPr lvl="3" rtl="0"/>
            <a:r>
              <a:rPr lang="sv-SE" noProof="1"/>
              <a:t>Nivå fyra</a:t>
            </a:r>
          </a:p>
          <a:p>
            <a:pPr lvl="4" rtl="0"/>
            <a:r>
              <a:rPr lang="sv-SE" noProof="1"/>
              <a:t>Nivå fem</a:t>
            </a:r>
          </a:p>
        </p:txBody>
      </p:sp>
    </p:spTree>
    <p:extLst>
      <p:ext uri="{BB962C8B-B14F-4D97-AF65-F5344CB8AC3E}">
        <p14:creationId xmlns:p14="http://schemas.microsoft.com/office/powerpoint/2010/main" val="129554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innehåll i sidhuvud">
    <p:spTree>
      <p:nvGrpSpPr>
        <p:cNvPr id="1" name=""/>
        <p:cNvGrpSpPr/>
        <p:nvPr/>
      </p:nvGrpSpPr>
      <p:grpSpPr>
        <a:xfrm>
          <a:off x="0" y="0"/>
          <a:ext cx="0" cy="0"/>
          <a:chOff x="0" y="0"/>
          <a:chExt cx="0" cy="0"/>
        </a:xfrm>
      </p:grpSpPr>
      <p:sp>
        <p:nvSpPr>
          <p:cNvPr id="8" name="Rektangulär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9" name="Rektangulär 8">
            <a:extLst>
              <a:ext uri="{FF2B5EF4-FFF2-40B4-BE49-F238E27FC236}">
                <a16:creationId xmlns:a16="http://schemas.microsoft.com/office/drawing/2014/main" id="{6F35480A-D762-4968-B35D-F8EBD1135B65}"/>
              </a:ext>
            </a:extLst>
          </p:cNvPr>
          <p:cNvSpPr/>
          <p:nvPr userDrawn="1"/>
        </p:nvSpPr>
        <p:spPr>
          <a:xfrm>
            <a:off x="0" y="3429000"/>
            <a:ext cx="12192000" cy="3429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11" name="Platshållare för text 2">
            <a:extLst>
              <a:ext uri="{FF2B5EF4-FFF2-40B4-BE49-F238E27FC236}">
                <a16:creationId xmlns:a16="http://schemas.microsoft.com/office/drawing/2014/main" id="{9741282D-68FE-4C49-8F91-14A2214B4CB9}"/>
              </a:ext>
            </a:extLst>
          </p:cNvPr>
          <p:cNvSpPr>
            <a:spLocks noGrp="1"/>
          </p:cNvSpPr>
          <p:nvPr>
            <p:ph type="body" idx="1" hasCustomPrompt="1"/>
          </p:nvPr>
        </p:nvSpPr>
        <p:spPr>
          <a:xfrm>
            <a:off x="831850" y="4721902"/>
            <a:ext cx="10680596" cy="1133423"/>
          </a:xfrm>
        </p:spPr>
        <p:txBody>
          <a:bodyPr lIns="0" tIns="0" rIns="0" bIns="0" rtlCol="0">
            <a:normAutofit/>
          </a:bodyPr>
          <a:lstStyle>
            <a:lvl1pPr marL="0" indent="0">
              <a:spcBef>
                <a:spcPts val="60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sv-SE" noProof="1"/>
              <a:t>Redigera format för bakgrundstext</a:t>
            </a:r>
          </a:p>
        </p:txBody>
      </p:sp>
      <p:sp>
        <p:nvSpPr>
          <p:cNvPr id="2" name="Rubrik 1">
            <a:extLst>
              <a:ext uri="{FF2B5EF4-FFF2-40B4-BE49-F238E27FC236}">
                <a16:creationId xmlns:a16="http://schemas.microsoft.com/office/drawing/2014/main" id="{1F7FF6A3-D40E-4089-92AF-A2DB4994946A}"/>
              </a:ext>
            </a:extLst>
          </p:cNvPr>
          <p:cNvSpPr>
            <a:spLocks noGrp="1"/>
          </p:cNvSpPr>
          <p:nvPr>
            <p:ph type="title" hasCustomPrompt="1"/>
          </p:nvPr>
        </p:nvSpPr>
        <p:spPr>
          <a:xfrm>
            <a:off x="838200" y="4062334"/>
            <a:ext cx="10674246" cy="636340"/>
          </a:xfrm>
        </p:spPr>
        <p:txBody>
          <a:bodyPr lIns="0" tIns="0" rIns="0" bIns="0" rtlCol="0"/>
          <a:lstStyle>
            <a:lvl1pPr>
              <a:defRPr b="1"/>
            </a:lvl1pPr>
          </a:lstStyle>
          <a:p>
            <a:pPr rtl="0"/>
            <a:r>
              <a:rPr lang="sv-SE" noProof="1"/>
              <a:t>Klicka här för att ändra format</a:t>
            </a:r>
          </a:p>
        </p:txBody>
      </p:sp>
      <p:sp>
        <p:nvSpPr>
          <p:cNvPr id="5" name="Platshållare för datum 4">
            <a:extLst>
              <a:ext uri="{FF2B5EF4-FFF2-40B4-BE49-F238E27FC236}">
                <a16:creationId xmlns:a16="http://schemas.microsoft.com/office/drawing/2014/main" id="{C32F87FB-CCAF-450C-B1BC-067126CC6B11}"/>
              </a:ext>
            </a:extLst>
          </p:cNvPr>
          <p:cNvSpPr>
            <a:spLocks noGrp="1"/>
          </p:cNvSpPr>
          <p:nvPr>
            <p:ph type="dt" sz="half" idx="10"/>
          </p:nvPr>
        </p:nvSpPr>
        <p:spPr/>
        <p:txBody>
          <a:bodyPr rtlCol="0"/>
          <a:lstStyle/>
          <a:p>
            <a:pPr rtl="0"/>
            <a:fld id="{D02CE482-C572-4662-B5DC-98CD61EF7C06}" type="datetime1">
              <a:rPr lang="sv-SE" noProof="1" dirty="0" smtClean="0"/>
              <a:t>2022-10-09</a:t>
            </a:fld>
            <a:endParaRPr lang="sv-SE" noProof="1"/>
          </a:p>
        </p:txBody>
      </p:sp>
      <p:sp>
        <p:nvSpPr>
          <p:cNvPr id="6" name="Platshållare för sidfot 5">
            <a:extLst>
              <a:ext uri="{FF2B5EF4-FFF2-40B4-BE49-F238E27FC236}">
                <a16:creationId xmlns:a16="http://schemas.microsoft.com/office/drawing/2014/main" id="{5825AABB-EED6-4CD0-A5E2-A15FCDD4119F}"/>
              </a:ext>
            </a:extLst>
          </p:cNvPr>
          <p:cNvSpPr>
            <a:spLocks noGrp="1"/>
          </p:cNvSpPr>
          <p:nvPr>
            <p:ph type="ftr" sz="quarter" idx="11"/>
          </p:nvPr>
        </p:nvSpPr>
        <p:spPr/>
        <p:txBody>
          <a:bodyPr rtlCol="0"/>
          <a:lstStyle/>
          <a:p>
            <a:pPr rtl="0"/>
            <a:r>
              <a:rPr lang="sv-SE" noProof="1"/>
              <a:t>LÄGG TILL EN SIDFOT</a:t>
            </a:r>
          </a:p>
        </p:txBody>
      </p:sp>
      <p:sp>
        <p:nvSpPr>
          <p:cNvPr id="7" name="Platshållare för bildnumm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rtlCol="0"/>
          <a:lstStyle/>
          <a:p>
            <a:pPr rtl="0"/>
            <a:fld id="{4950F5D8-22E1-4015-8661-E5B1FD28C2DE}" type="slidenum">
              <a:rPr lang="sv-SE" noProof="1" dirty="0" smtClean="0"/>
              <a:t>‹#›</a:t>
            </a:fld>
            <a:endParaRPr lang="sv-SE" noProof="1"/>
          </a:p>
        </p:txBody>
      </p:sp>
      <p:sp>
        <p:nvSpPr>
          <p:cNvPr id="10" name="Platshållare för bild 11">
            <a:extLst>
              <a:ext uri="{FF2B5EF4-FFF2-40B4-BE49-F238E27FC236}">
                <a16:creationId xmlns:a16="http://schemas.microsoft.com/office/drawing/2014/main" id="{E22EDD9E-AEE4-4D2A-BD45-AABB792F68AF}"/>
              </a:ext>
            </a:extLst>
          </p:cNvPr>
          <p:cNvSpPr>
            <a:spLocks noGrp="1"/>
          </p:cNvSpPr>
          <p:nvPr>
            <p:ph type="pic" sz="quarter" idx="50" hasCustomPrompt="1"/>
          </p:nvPr>
        </p:nvSpPr>
        <p:spPr>
          <a:xfrm>
            <a:off x="831850"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sv-SE" noProof="1"/>
              <a:t>Klicka på ikonen för att lägga till bild</a:t>
            </a:r>
          </a:p>
        </p:txBody>
      </p:sp>
    </p:spTree>
    <p:extLst>
      <p:ext uri="{BB962C8B-B14F-4D97-AF65-F5344CB8AC3E}">
        <p14:creationId xmlns:p14="http://schemas.microsoft.com/office/powerpoint/2010/main" val="345222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vå innehåll">
    <p:spTree>
      <p:nvGrpSpPr>
        <p:cNvPr id="1" name=""/>
        <p:cNvGrpSpPr/>
        <p:nvPr/>
      </p:nvGrpSpPr>
      <p:grpSpPr>
        <a:xfrm>
          <a:off x="0" y="0"/>
          <a:ext cx="0" cy="0"/>
          <a:chOff x="0" y="0"/>
          <a:chExt cx="0" cy="0"/>
        </a:xfrm>
      </p:grpSpPr>
      <p:sp>
        <p:nvSpPr>
          <p:cNvPr id="10" name="Rektangulär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35" name="Rektangulär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27" name="Rektangulär 26">
            <a:extLst>
              <a:ext uri="{FF2B5EF4-FFF2-40B4-BE49-F238E27FC236}">
                <a16:creationId xmlns:a16="http://schemas.microsoft.com/office/drawing/2014/main" id="{B7314DC4-8C9E-4F01-A18F-43188041EB03}"/>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37" name="Platshållare för innehåll 2">
            <a:extLst>
              <a:ext uri="{FF2B5EF4-FFF2-40B4-BE49-F238E27FC236}">
                <a16:creationId xmlns:a16="http://schemas.microsoft.com/office/drawing/2014/main" id="{27010291-978E-4CC6-876F-E22ADA4A322F}"/>
              </a:ext>
            </a:extLst>
          </p:cNvPr>
          <p:cNvSpPr>
            <a:spLocks noGrp="1"/>
          </p:cNvSpPr>
          <p:nvPr>
            <p:ph sz="half" idx="1" hasCustomPrompt="1"/>
          </p:nvPr>
        </p:nvSpPr>
        <p:spPr>
          <a:xfrm>
            <a:off x="838200" y="2049405"/>
            <a:ext cx="5181600" cy="3588615"/>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sv-SE" noProof="1"/>
              <a:t>Redigera format för bakgrundstext</a:t>
            </a:r>
          </a:p>
          <a:p>
            <a:pPr lvl="1" rtl="0"/>
            <a:r>
              <a:rPr lang="sv-SE" noProof="1"/>
              <a:t>Nivå två</a:t>
            </a:r>
          </a:p>
          <a:p>
            <a:pPr lvl="2" rtl="0"/>
            <a:r>
              <a:rPr lang="sv-SE" noProof="1"/>
              <a:t>Nivå tre</a:t>
            </a:r>
          </a:p>
          <a:p>
            <a:pPr lvl="3" rtl="0"/>
            <a:r>
              <a:rPr lang="sv-SE" noProof="1"/>
              <a:t>Nivå fyra</a:t>
            </a:r>
          </a:p>
          <a:p>
            <a:pPr lvl="4" rtl="0"/>
            <a:r>
              <a:rPr lang="sv-SE" noProof="1"/>
              <a:t>Nivå fem</a:t>
            </a:r>
          </a:p>
        </p:txBody>
      </p:sp>
      <p:sp>
        <p:nvSpPr>
          <p:cNvPr id="38" name="Platshållare för innehåll 3">
            <a:extLst>
              <a:ext uri="{FF2B5EF4-FFF2-40B4-BE49-F238E27FC236}">
                <a16:creationId xmlns:a16="http://schemas.microsoft.com/office/drawing/2014/main" id="{C0C7E056-802B-46B6-8017-5D7F87B41A5A}"/>
              </a:ext>
            </a:extLst>
          </p:cNvPr>
          <p:cNvSpPr>
            <a:spLocks noGrp="1"/>
          </p:cNvSpPr>
          <p:nvPr>
            <p:ph sz="half" idx="2" hasCustomPrompt="1"/>
          </p:nvPr>
        </p:nvSpPr>
        <p:spPr>
          <a:xfrm>
            <a:off x="6172200" y="2049405"/>
            <a:ext cx="5181600" cy="3568970"/>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sv-SE" noProof="1"/>
              <a:t>Redigera format för bakgrundstext</a:t>
            </a:r>
          </a:p>
          <a:p>
            <a:pPr lvl="1" rtl="0"/>
            <a:r>
              <a:rPr lang="sv-SE" noProof="1"/>
              <a:t>Nivå två</a:t>
            </a:r>
          </a:p>
          <a:p>
            <a:pPr lvl="2" rtl="0"/>
            <a:r>
              <a:rPr lang="sv-SE" noProof="1"/>
              <a:t>Nivå tre</a:t>
            </a:r>
          </a:p>
          <a:p>
            <a:pPr lvl="3" rtl="0"/>
            <a:r>
              <a:rPr lang="sv-SE" noProof="1"/>
              <a:t>Nivå fyra</a:t>
            </a:r>
          </a:p>
          <a:p>
            <a:pPr lvl="4" rtl="0"/>
            <a:r>
              <a:rPr lang="sv-SE" noProof="1"/>
              <a:t>Nivå fem</a:t>
            </a:r>
          </a:p>
        </p:txBody>
      </p:sp>
      <p:sp>
        <p:nvSpPr>
          <p:cNvPr id="8" name="Platshållare för datum 7">
            <a:extLst>
              <a:ext uri="{FF2B5EF4-FFF2-40B4-BE49-F238E27FC236}">
                <a16:creationId xmlns:a16="http://schemas.microsoft.com/office/drawing/2014/main" id="{F5D76E00-0ACB-4B7A-B045-2A0F2EF8D824}"/>
              </a:ext>
            </a:extLst>
          </p:cNvPr>
          <p:cNvSpPr>
            <a:spLocks noGrp="1"/>
          </p:cNvSpPr>
          <p:nvPr>
            <p:ph type="dt" sz="half" idx="10"/>
          </p:nvPr>
        </p:nvSpPr>
        <p:spPr/>
        <p:txBody>
          <a:bodyPr rtlCol="0"/>
          <a:lstStyle/>
          <a:p>
            <a:pPr rtl="0"/>
            <a:fld id="{66A82635-B75C-4E58-8EE3-F6B7CABAF995}" type="datetime1">
              <a:rPr lang="sv-SE" noProof="1" dirty="0" smtClean="0"/>
              <a:t>2022-10-09</a:t>
            </a:fld>
            <a:endParaRPr lang="sv-SE" noProof="1"/>
          </a:p>
        </p:txBody>
      </p:sp>
      <p:sp>
        <p:nvSpPr>
          <p:cNvPr id="9" name="Platshållare för sidfot 8">
            <a:extLst>
              <a:ext uri="{FF2B5EF4-FFF2-40B4-BE49-F238E27FC236}">
                <a16:creationId xmlns:a16="http://schemas.microsoft.com/office/drawing/2014/main" id="{BB112229-A962-49D4-B30E-99CFF547CC16}"/>
              </a:ext>
            </a:extLst>
          </p:cNvPr>
          <p:cNvSpPr>
            <a:spLocks noGrp="1"/>
          </p:cNvSpPr>
          <p:nvPr>
            <p:ph type="ftr" sz="quarter" idx="11"/>
          </p:nvPr>
        </p:nvSpPr>
        <p:spPr/>
        <p:txBody>
          <a:bodyPr rtlCol="0"/>
          <a:lstStyle/>
          <a:p>
            <a:pPr rtl="0"/>
            <a:r>
              <a:rPr lang="sv-SE" noProof="1"/>
              <a:t>LÄGG TILL EN SIDFOT</a:t>
            </a:r>
          </a:p>
        </p:txBody>
      </p:sp>
      <p:sp>
        <p:nvSpPr>
          <p:cNvPr id="12" name="Platshållare för bildnumm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rtlCol="0"/>
          <a:lstStyle/>
          <a:p>
            <a:pPr rtl="0"/>
            <a:fld id="{4950F5D8-22E1-4015-8661-E5B1FD28C2DE}" type="slidenum">
              <a:rPr lang="sv-SE" noProof="1" dirty="0" smtClean="0"/>
              <a:pPr rtl="0"/>
              <a:t>‹#›</a:t>
            </a:fld>
            <a:endParaRPr lang="sv-SE" noProof="1"/>
          </a:p>
        </p:txBody>
      </p:sp>
      <p:sp>
        <p:nvSpPr>
          <p:cNvPr id="39" name="Rubrik 1">
            <a:extLst>
              <a:ext uri="{FF2B5EF4-FFF2-40B4-BE49-F238E27FC236}">
                <a16:creationId xmlns:a16="http://schemas.microsoft.com/office/drawing/2014/main" id="{6D1F570F-D9DD-43A5-A55C-A231D1F75ED1}"/>
              </a:ext>
            </a:extLst>
          </p:cNvPr>
          <p:cNvSpPr>
            <a:spLocks noGrp="1"/>
          </p:cNvSpPr>
          <p:nvPr>
            <p:ph type="title" hasCustomPrompt="1"/>
          </p:nvPr>
        </p:nvSpPr>
        <p:spPr>
          <a:xfrm>
            <a:off x="838199" y="805472"/>
            <a:ext cx="10512425" cy="552848"/>
          </a:xfrm>
        </p:spPr>
        <p:txBody>
          <a:bodyPr lIns="0" tIns="0" rIns="0" bIns="0" rtlCol="0" anchor="b" anchorCtr="0"/>
          <a:lstStyle/>
          <a:p>
            <a:pPr rtl="0"/>
            <a:r>
              <a:rPr lang="sv-SE" noProof="1"/>
              <a:t>Klicka här för att ändra format</a:t>
            </a:r>
          </a:p>
        </p:txBody>
      </p:sp>
    </p:spTree>
    <p:extLst>
      <p:ext uri="{BB962C8B-B14F-4D97-AF65-F5344CB8AC3E}">
        <p14:creationId xmlns:p14="http://schemas.microsoft.com/office/powerpoint/2010/main" val="1117116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0" name="Rektangulär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14" name="Rektangulär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6" name="Rektangulär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2" name="Rubrik 1">
            <a:extLst>
              <a:ext uri="{FF2B5EF4-FFF2-40B4-BE49-F238E27FC236}">
                <a16:creationId xmlns:a16="http://schemas.microsoft.com/office/drawing/2014/main" id="{44B0B20C-63A0-49A1-A09F-99F86387E48E}"/>
              </a:ext>
            </a:extLst>
          </p:cNvPr>
          <p:cNvSpPr>
            <a:spLocks noGrp="1"/>
          </p:cNvSpPr>
          <p:nvPr>
            <p:ph type="title" hasCustomPrompt="1"/>
          </p:nvPr>
        </p:nvSpPr>
        <p:spPr>
          <a:xfrm>
            <a:off x="838199" y="805472"/>
            <a:ext cx="10512425" cy="552848"/>
          </a:xfrm>
        </p:spPr>
        <p:txBody>
          <a:bodyPr lIns="0" tIns="0" rIns="0" bIns="0" rtlCol="0" anchor="b" anchorCtr="0"/>
          <a:lstStyle/>
          <a:p>
            <a:pPr rtl="0"/>
            <a:r>
              <a:rPr lang="sv-SE" noProof="1"/>
              <a:t>Klicka här för att ändra format</a:t>
            </a:r>
          </a:p>
        </p:txBody>
      </p:sp>
      <p:sp>
        <p:nvSpPr>
          <p:cNvPr id="3" name="Platshållare för datum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F2B92414-6385-4242-AB2C-F4B4E2BE3C35}" type="datetime1">
              <a:rPr lang="sv-SE" noProof="1" dirty="0" smtClean="0"/>
              <a:t>2022-10-09</a:t>
            </a:fld>
            <a:endParaRPr lang="sv-SE" noProof="1"/>
          </a:p>
        </p:txBody>
      </p:sp>
      <p:sp>
        <p:nvSpPr>
          <p:cNvPr id="4" name="Platshållare för sidfot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sv-SE" noProof="1"/>
              <a:t>LÄGG TILL EN SIDFOT</a:t>
            </a:r>
          </a:p>
        </p:txBody>
      </p:sp>
      <p:sp>
        <p:nvSpPr>
          <p:cNvPr id="5" name="Platshållare för bildnumm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sv-SE" noProof="1" dirty="0" smtClean="0"/>
              <a:t>‹#›</a:t>
            </a:fld>
            <a:endParaRPr lang="sv-SE" noProof="1"/>
          </a:p>
        </p:txBody>
      </p:sp>
      <p:sp>
        <p:nvSpPr>
          <p:cNvPr id="17" name="Platshållare för text 2">
            <a:extLst>
              <a:ext uri="{FF2B5EF4-FFF2-40B4-BE49-F238E27FC236}">
                <a16:creationId xmlns:a16="http://schemas.microsoft.com/office/drawing/2014/main" id="{A0794048-CBDE-4DD8-B381-C7B3F8BC6BD1}"/>
              </a:ext>
            </a:extLst>
          </p:cNvPr>
          <p:cNvSpPr>
            <a:spLocks noGrp="1"/>
          </p:cNvSpPr>
          <p:nvPr>
            <p:ph type="body" idx="1" hasCustomPrompt="1"/>
          </p:nvPr>
        </p:nvSpPr>
        <p:spPr>
          <a:xfrm>
            <a:off x="839788" y="2049403"/>
            <a:ext cx="5157787" cy="455672"/>
          </a:xfrm>
        </p:spPr>
        <p:txBody>
          <a:bodyPr rtlCol="0"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Redigera format för bakgrundstext</a:t>
            </a:r>
          </a:p>
        </p:txBody>
      </p:sp>
      <p:sp>
        <p:nvSpPr>
          <p:cNvPr id="19" name="Platshållare för text 4">
            <a:extLst>
              <a:ext uri="{FF2B5EF4-FFF2-40B4-BE49-F238E27FC236}">
                <a16:creationId xmlns:a16="http://schemas.microsoft.com/office/drawing/2014/main" id="{8728F1E0-EBE6-4A1C-A9AD-A2F93B614002}"/>
              </a:ext>
            </a:extLst>
          </p:cNvPr>
          <p:cNvSpPr>
            <a:spLocks noGrp="1"/>
          </p:cNvSpPr>
          <p:nvPr>
            <p:ph type="body" sz="quarter" idx="3" hasCustomPrompt="1"/>
          </p:nvPr>
        </p:nvSpPr>
        <p:spPr>
          <a:xfrm>
            <a:off x="6172200" y="2049401"/>
            <a:ext cx="5183188" cy="455673"/>
          </a:xfrm>
        </p:spPr>
        <p:txBody>
          <a:bodyPr rtlCol="0"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Redigera format för bakgrundstext</a:t>
            </a:r>
          </a:p>
        </p:txBody>
      </p:sp>
      <p:sp>
        <p:nvSpPr>
          <p:cNvPr id="20" name="Platshållare för innehåll 5">
            <a:extLst>
              <a:ext uri="{FF2B5EF4-FFF2-40B4-BE49-F238E27FC236}">
                <a16:creationId xmlns:a16="http://schemas.microsoft.com/office/drawing/2014/main" id="{A0E71F33-4A3C-4FCB-968D-EDA3A37F0BCC}"/>
              </a:ext>
            </a:extLst>
          </p:cNvPr>
          <p:cNvSpPr>
            <a:spLocks noGrp="1"/>
          </p:cNvSpPr>
          <p:nvPr>
            <p:ph sz="quarter" idx="4" hasCustomPrompt="1"/>
          </p:nvPr>
        </p:nvSpPr>
        <p:spPr>
          <a:xfrm>
            <a:off x="6172200" y="2505075"/>
            <a:ext cx="5183188" cy="3132946"/>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sv-SE" noProof="1"/>
              <a:t>Redigera format för bakgrundstext</a:t>
            </a:r>
          </a:p>
          <a:p>
            <a:pPr lvl="1" rtl="0"/>
            <a:r>
              <a:rPr lang="sv-SE" noProof="1"/>
              <a:t>Nivå två</a:t>
            </a:r>
          </a:p>
          <a:p>
            <a:pPr lvl="2" rtl="0"/>
            <a:r>
              <a:rPr lang="sv-SE" noProof="1"/>
              <a:t>Nivå tre</a:t>
            </a:r>
          </a:p>
          <a:p>
            <a:pPr lvl="3" rtl="0"/>
            <a:r>
              <a:rPr lang="sv-SE" noProof="1"/>
              <a:t>Nivå fyra</a:t>
            </a:r>
          </a:p>
          <a:p>
            <a:pPr lvl="4" rtl="0"/>
            <a:r>
              <a:rPr lang="sv-SE" noProof="1"/>
              <a:t>Nivå fem</a:t>
            </a:r>
          </a:p>
        </p:txBody>
      </p:sp>
      <p:sp>
        <p:nvSpPr>
          <p:cNvPr id="21" name="Platshållare för innehåll 3">
            <a:extLst>
              <a:ext uri="{FF2B5EF4-FFF2-40B4-BE49-F238E27FC236}">
                <a16:creationId xmlns:a16="http://schemas.microsoft.com/office/drawing/2014/main" id="{FE2D98C8-5649-4EB0-A619-A662461EC9AA}"/>
              </a:ext>
            </a:extLst>
          </p:cNvPr>
          <p:cNvSpPr>
            <a:spLocks noGrp="1"/>
          </p:cNvSpPr>
          <p:nvPr>
            <p:ph sz="half" idx="2" hasCustomPrompt="1"/>
          </p:nvPr>
        </p:nvSpPr>
        <p:spPr>
          <a:xfrm>
            <a:off x="839788" y="2505075"/>
            <a:ext cx="5157787" cy="3132946"/>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sv-SE" noProof="1"/>
              <a:t>Redigera format för bakgrundstext</a:t>
            </a:r>
          </a:p>
          <a:p>
            <a:pPr lvl="1" rtl="0"/>
            <a:r>
              <a:rPr lang="sv-SE" noProof="1"/>
              <a:t>Nivå två</a:t>
            </a:r>
          </a:p>
          <a:p>
            <a:pPr lvl="2" rtl="0"/>
            <a:r>
              <a:rPr lang="sv-SE" noProof="1"/>
              <a:t>Nivå tre</a:t>
            </a:r>
          </a:p>
          <a:p>
            <a:pPr lvl="3" rtl="0"/>
            <a:r>
              <a:rPr lang="sv-SE" noProof="1"/>
              <a:t>Nivå fyra</a:t>
            </a:r>
          </a:p>
          <a:p>
            <a:pPr lvl="4" rtl="0"/>
            <a:r>
              <a:rPr lang="sv-SE" noProof="1"/>
              <a:t>Nivå fem</a:t>
            </a:r>
          </a:p>
        </p:txBody>
      </p:sp>
    </p:spTree>
    <p:extLst>
      <p:ext uri="{BB962C8B-B14F-4D97-AF65-F5344CB8AC3E}">
        <p14:creationId xmlns:p14="http://schemas.microsoft.com/office/powerpoint/2010/main" val="2169916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nehåll med bildtext">
    <p:spTree>
      <p:nvGrpSpPr>
        <p:cNvPr id="1" name=""/>
        <p:cNvGrpSpPr/>
        <p:nvPr/>
      </p:nvGrpSpPr>
      <p:grpSpPr>
        <a:xfrm>
          <a:off x="0" y="0"/>
          <a:ext cx="0" cy="0"/>
          <a:chOff x="0" y="0"/>
          <a:chExt cx="0" cy="0"/>
        </a:xfrm>
      </p:grpSpPr>
      <p:sp>
        <p:nvSpPr>
          <p:cNvPr id="10" name="Rektangulär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11" name="Rektangulär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7" name="Platshållare för datum 6">
            <a:extLst>
              <a:ext uri="{FF2B5EF4-FFF2-40B4-BE49-F238E27FC236}">
                <a16:creationId xmlns:a16="http://schemas.microsoft.com/office/drawing/2014/main" id="{7AC8DEE1-3923-45D0-A00B-AD5831D56CF0}"/>
              </a:ext>
            </a:extLst>
          </p:cNvPr>
          <p:cNvSpPr>
            <a:spLocks noGrp="1"/>
          </p:cNvSpPr>
          <p:nvPr>
            <p:ph type="dt" sz="half" idx="10"/>
          </p:nvPr>
        </p:nvSpPr>
        <p:spPr/>
        <p:txBody>
          <a:bodyPr rtlCol="0"/>
          <a:lstStyle/>
          <a:p>
            <a:pPr rtl="0"/>
            <a:fld id="{07EB891C-AF5D-43BD-979D-008BCBC0BC2D}" type="datetime1">
              <a:rPr lang="sv-SE" noProof="1" dirty="0" smtClean="0"/>
              <a:t>2022-10-09</a:t>
            </a:fld>
            <a:endParaRPr lang="sv-SE" noProof="1"/>
          </a:p>
        </p:txBody>
      </p:sp>
      <p:sp>
        <p:nvSpPr>
          <p:cNvPr id="8" name="Platshållare för sidfot 7">
            <a:extLst>
              <a:ext uri="{FF2B5EF4-FFF2-40B4-BE49-F238E27FC236}">
                <a16:creationId xmlns:a16="http://schemas.microsoft.com/office/drawing/2014/main" id="{488EFA31-738D-4389-B010-AFFC2C33FF64}"/>
              </a:ext>
            </a:extLst>
          </p:cNvPr>
          <p:cNvSpPr>
            <a:spLocks noGrp="1"/>
          </p:cNvSpPr>
          <p:nvPr>
            <p:ph type="ftr" sz="quarter" idx="11"/>
          </p:nvPr>
        </p:nvSpPr>
        <p:spPr/>
        <p:txBody>
          <a:bodyPr rtlCol="0"/>
          <a:lstStyle/>
          <a:p>
            <a:pPr rtl="0"/>
            <a:r>
              <a:rPr lang="sv-SE" noProof="1"/>
              <a:t>LÄGG TILL EN SIDFOT</a:t>
            </a:r>
          </a:p>
        </p:txBody>
      </p:sp>
      <p:sp>
        <p:nvSpPr>
          <p:cNvPr id="9" name="Platshållare för bildnumm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rtlCol="0"/>
          <a:lstStyle/>
          <a:p>
            <a:pPr rtl="0"/>
            <a:fld id="{4950F5D8-22E1-4015-8661-E5B1FD28C2DE}" type="slidenum">
              <a:rPr lang="sv-SE" noProof="1" dirty="0" smtClean="0"/>
              <a:t>‹#›</a:t>
            </a:fld>
            <a:endParaRPr lang="sv-SE" noProof="1"/>
          </a:p>
        </p:txBody>
      </p:sp>
      <p:sp>
        <p:nvSpPr>
          <p:cNvPr id="12" name="Rubrik 1">
            <a:extLst>
              <a:ext uri="{FF2B5EF4-FFF2-40B4-BE49-F238E27FC236}">
                <a16:creationId xmlns:a16="http://schemas.microsoft.com/office/drawing/2014/main" id="{8F15BD07-216B-4BED-B02B-A824C3BFE4E0}"/>
              </a:ext>
            </a:extLst>
          </p:cNvPr>
          <p:cNvSpPr>
            <a:spLocks noGrp="1"/>
          </p:cNvSpPr>
          <p:nvPr>
            <p:ph type="title" hasCustomPrompt="1"/>
          </p:nvPr>
        </p:nvSpPr>
        <p:spPr>
          <a:xfrm>
            <a:off x="839788" y="457200"/>
            <a:ext cx="3932237" cy="1600200"/>
          </a:xfrm>
        </p:spPr>
        <p:txBody>
          <a:bodyPr rtlCol="0" anchor="b"/>
          <a:lstStyle>
            <a:lvl1pPr>
              <a:defRPr sz="3200"/>
            </a:lvl1pPr>
          </a:lstStyle>
          <a:p>
            <a:pPr rtl="0"/>
            <a:r>
              <a:rPr lang="sv-SE" noProof="1"/>
              <a:t>Klicka här för att ändra format</a:t>
            </a:r>
          </a:p>
        </p:txBody>
      </p:sp>
      <p:sp>
        <p:nvSpPr>
          <p:cNvPr id="14" name="Platshållare för text 3">
            <a:extLst>
              <a:ext uri="{FF2B5EF4-FFF2-40B4-BE49-F238E27FC236}">
                <a16:creationId xmlns:a16="http://schemas.microsoft.com/office/drawing/2014/main" id="{31CB25A8-485F-445D-B110-8C51B4D99271}"/>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sv-SE" noProof="1"/>
              <a:t>Redigera format för bakgrundstext</a:t>
            </a:r>
          </a:p>
        </p:txBody>
      </p:sp>
      <p:sp>
        <p:nvSpPr>
          <p:cNvPr id="15" name="Platshållare för innehåll 2">
            <a:extLst>
              <a:ext uri="{FF2B5EF4-FFF2-40B4-BE49-F238E27FC236}">
                <a16:creationId xmlns:a16="http://schemas.microsoft.com/office/drawing/2014/main" id="{0F6DD5FE-C12D-447A-88F9-437E12A22A4C}"/>
              </a:ext>
            </a:extLst>
          </p:cNvPr>
          <p:cNvSpPr>
            <a:spLocks noGrp="1"/>
          </p:cNvSpPr>
          <p:nvPr>
            <p:ph idx="1" hasCustomPrompt="1"/>
          </p:nvPr>
        </p:nvSpPr>
        <p:spPr>
          <a:xfrm>
            <a:off x="5183188" y="499123"/>
            <a:ext cx="6172200" cy="5361928"/>
          </a:xfrm>
        </p:spPr>
        <p:txBody>
          <a:bodyPr rtlCol="0">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rtl="0"/>
            <a:r>
              <a:rPr lang="sv-SE" noProof="1"/>
              <a:t>Redigera format för bakgrundstext</a:t>
            </a:r>
          </a:p>
          <a:p>
            <a:pPr lvl="1" rtl="0"/>
            <a:r>
              <a:rPr lang="sv-SE" noProof="1"/>
              <a:t>Nivå två</a:t>
            </a:r>
          </a:p>
          <a:p>
            <a:pPr lvl="2" rtl="0"/>
            <a:r>
              <a:rPr lang="sv-SE" noProof="1"/>
              <a:t>Nivå tre</a:t>
            </a:r>
          </a:p>
          <a:p>
            <a:pPr lvl="3" rtl="0"/>
            <a:r>
              <a:rPr lang="sv-SE" noProof="1"/>
              <a:t>Nivå fyra</a:t>
            </a:r>
          </a:p>
          <a:p>
            <a:pPr lvl="4" rtl="0"/>
            <a:r>
              <a:rPr lang="sv-SE" noProof="1"/>
              <a:t>Nivå fem</a:t>
            </a:r>
          </a:p>
        </p:txBody>
      </p:sp>
    </p:spTree>
    <p:extLst>
      <p:ext uri="{BB962C8B-B14F-4D97-AF65-F5344CB8AC3E}">
        <p14:creationId xmlns:p14="http://schemas.microsoft.com/office/powerpoint/2010/main" val="3845236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10" name="Rektangulär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11" name="Rektangulär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7" name="Platshållare för datum 6">
            <a:extLst>
              <a:ext uri="{FF2B5EF4-FFF2-40B4-BE49-F238E27FC236}">
                <a16:creationId xmlns:a16="http://schemas.microsoft.com/office/drawing/2014/main" id="{7AC8DEE1-3923-45D0-A00B-AD5831D56CF0}"/>
              </a:ext>
            </a:extLst>
          </p:cNvPr>
          <p:cNvSpPr>
            <a:spLocks noGrp="1"/>
          </p:cNvSpPr>
          <p:nvPr>
            <p:ph type="dt" sz="half" idx="10"/>
          </p:nvPr>
        </p:nvSpPr>
        <p:spPr/>
        <p:txBody>
          <a:bodyPr rtlCol="0"/>
          <a:lstStyle/>
          <a:p>
            <a:pPr rtl="0"/>
            <a:fld id="{6CD4FC0B-40D9-4241-B8DA-F9A91CC2DB21}" type="datetime1">
              <a:rPr lang="sv-SE" noProof="1" dirty="0" smtClean="0"/>
              <a:t>2022-10-09</a:t>
            </a:fld>
            <a:endParaRPr lang="sv-SE" noProof="1"/>
          </a:p>
        </p:txBody>
      </p:sp>
      <p:sp>
        <p:nvSpPr>
          <p:cNvPr id="8" name="Platshållare för sidfot 7">
            <a:extLst>
              <a:ext uri="{FF2B5EF4-FFF2-40B4-BE49-F238E27FC236}">
                <a16:creationId xmlns:a16="http://schemas.microsoft.com/office/drawing/2014/main" id="{488EFA31-738D-4389-B010-AFFC2C33FF64}"/>
              </a:ext>
            </a:extLst>
          </p:cNvPr>
          <p:cNvSpPr>
            <a:spLocks noGrp="1"/>
          </p:cNvSpPr>
          <p:nvPr>
            <p:ph type="ftr" sz="quarter" idx="11"/>
          </p:nvPr>
        </p:nvSpPr>
        <p:spPr/>
        <p:txBody>
          <a:bodyPr rtlCol="0"/>
          <a:lstStyle/>
          <a:p>
            <a:pPr rtl="0"/>
            <a:r>
              <a:rPr lang="sv-SE" noProof="1"/>
              <a:t>LÄGG TILL EN SIDFOT</a:t>
            </a:r>
          </a:p>
        </p:txBody>
      </p:sp>
      <p:sp>
        <p:nvSpPr>
          <p:cNvPr id="9" name="Platshållare för bildnumm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rtlCol="0"/>
          <a:lstStyle/>
          <a:p>
            <a:pPr rtl="0"/>
            <a:fld id="{4950F5D8-22E1-4015-8661-E5B1FD28C2DE}" type="slidenum">
              <a:rPr lang="sv-SE" noProof="1" dirty="0" smtClean="0"/>
              <a:t>‹#›</a:t>
            </a:fld>
            <a:endParaRPr lang="sv-SE" noProof="1"/>
          </a:p>
        </p:txBody>
      </p:sp>
      <p:sp>
        <p:nvSpPr>
          <p:cNvPr id="13" name="Rubrik 1">
            <a:extLst>
              <a:ext uri="{FF2B5EF4-FFF2-40B4-BE49-F238E27FC236}">
                <a16:creationId xmlns:a16="http://schemas.microsoft.com/office/drawing/2014/main" id="{86152D61-B915-4FFA-BFAB-BE67BD9FEB74}"/>
              </a:ext>
            </a:extLst>
          </p:cNvPr>
          <p:cNvSpPr>
            <a:spLocks noGrp="1"/>
          </p:cNvSpPr>
          <p:nvPr>
            <p:ph type="title" hasCustomPrompt="1"/>
          </p:nvPr>
        </p:nvSpPr>
        <p:spPr>
          <a:xfrm>
            <a:off x="839788" y="457200"/>
            <a:ext cx="3932237" cy="1600200"/>
          </a:xfrm>
        </p:spPr>
        <p:txBody>
          <a:bodyPr rtlCol="0" anchor="b"/>
          <a:lstStyle>
            <a:lvl1pPr>
              <a:defRPr sz="3200"/>
            </a:lvl1pPr>
          </a:lstStyle>
          <a:p>
            <a:pPr rtl="0"/>
            <a:r>
              <a:rPr lang="sv-SE" noProof="1"/>
              <a:t>Klicka här för att ändra format</a:t>
            </a:r>
          </a:p>
        </p:txBody>
      </p:sp>
      <p:sp>
        <p:nvSpPr>
          <p:cNvPr id="14" name="Platshållare för text 3">
            <a:extLst>
              <a:ext uri="{FF2B5EF4-FFF2-40B4-BE49-F238E27FC236}">
                <a16:creationId xmlns:a16="http://schemas.microsoft.com/office/drawing/2014/main" id="{56B9FA21-7A71-4ACD-9725-F9C35C79405A}"/>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sv-SE" noProof="1"/>
              <a:t>Redigera format för bakgrundstext</a:t>
            </a:r>
          </a:p>
        </p:txBody>
      </p:sp>
      <p:sp>
        <p:nvSpPr>
          <p:cNvPr id="15" name="Platshållare för bild 2">
            <a:extLst>
              <a:ext uri="{FF2B5EF4-FFF2-40B4-BE49-F238E27FC236}">
                <a16:creationId xmlns:a16="http://schemas.microsoft.com/office/drawing/2014/main" id="{23F69D43-2C7D-427D-9395-81FD4D07F927}"/>
              </a:ext>
            </a:extLst>
          </p:cNvPr>
          <p:cNvSpPr>
            <a:spLocks noGrp="1"/>
          </p:cNvSpPr>
          <p:nvPr>
            <p:ph type="pic" idx="1" hasCustomPrompt="1"/>
          </p:nvPr>
        </p:nvSpPr>
        <p:spPr>
          <a:xfrm>
            <a:off x="5183188" y="457201"/>
            <a:ext cx="6172200" cy="5403850"/>
          </a:xfrm>
        </p:spPr>
        <p:txBody>
          <a:bodyPr rtlCol="0"/>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sv-SE" noProof="1"/>
              <a:t>Klicka på ikonen för att lägga till bild</a:t>
            </a:r>
          </a:p>
        </p:txBody>
      </p:sp>
    </p:spTree>
    <p:extLst>
      <p:ext uri="{BB962C8B-B14F-4D97-AF65-F5344CB8AC3E}">
        <p14:creationId xmlns:p14="http://schemas.microsoft.com/office/powerpoint/2010/main" val="3731363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0" name="Rektangulär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35" name="Rektangulär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8" name="Platshållare för datum 7">
            <a:extLst>
              <a:ext uri="{FF2B5EF4-FFF2-40B4-BE49-F238E27FC236}">
                <a16:creationId xmlns:a16="http://schemas.microsoft.com/office/drawing/2014/main" id="{F5D76E00-0ACB-4B7A-B045-2A0F2EF8D824}"/>
              </a:ext>
            </a:extLst>
          </p:cNvPr>
          <p:cNvSpPr>
            <a:spLocks noGrp="1"/>
          </p:cNvSpPr>
          <p:nvPr>
            <p:ph type="dt" sz="half" idx="10"/>
          </p:nvPr>
        </p:nvSpPr>
        <p:spPr/>
        <p:txBody>
          <a:bodyPr rtlCol="0"/>
          <a:lstStyle/>
          <a:p>
            <a:pPr rtl="0"/>
            <a:fld id="{2098728F-D633-4133-821F-DE95E6E7AE6E}" type="datetime1">
              <a:rPr lang="sv-SE" noProof="1" dirty="0" smtClean="0"/>
              <a:t>2022-10-09</a:t>
            </a:fld>
            <a:endParaRPr lang="sv-SE" noProof="1"/>
          </a:p>
        </p:txBody>
      </p:sp>
      <p:sp>
        <p:nvSpPr>
          <p:cNvPr id="9" name="Platshållare för sidfot 8">
            <a:extLst>
              <a:ext uri="{FF2B5EF4-FFF2-40B4-BE49-F238E27FC236}">
                <a16:creationId xmlns:a16="http://schemas.microsoft.com/office/drawing/2014/main" id="{BB112229-A962-49D4-B30E-99CFF547CC16}"/>
              </a:ext>
            </a:extLst>
          </p:cNvPr>
          <p:cNvSpPr>
            <a:spLocks noGrp="1"/>
          </p:cNvSpPr>
          <p:nvPr>
            <p:ph type="ftr" sz="quarter" idx="11"/>
          </p:nvPr>
        </p:nvSpPr>
        <p:spPr/>
        <p:txBody>
          <a:bodyPr rtlCol="0"/>
          <a:lstStyle/>
          <a:p>
            <a:pPr rtl="0"/>
            <a:r>
              <a:rPr lang="sv-SE" noProof="1"/>
              <a:t>LÄGG TILL EN SIDFOT</a:t>
            </a:r>
          </a:p>
        </p:txBody>
      </p:sp>
      <p:sp>
        <p:nvSpPr>
          <p:cNvPr id="12" name="Platshållare för bildnumm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rtlCol="0"/>
          <a:lstStyle/>
          <a:p>
            <a:pPr rtl="0"/>
            <a:fld id="{4950F5D8-22E1-4015-8661-E5B1FD28C2DE}" type="slidenum">
              <a:rPr lang="sv-SE" noProof="1" dirty="0" smtClean="0"/>
              <a:pPr rtl="0"/>
              <a:t>‹#›</a:t>
            </a:fld>
            <a:endParaRPr lang="sv-SE" noProof="1"/>
          </a:p>
        </p:txBody>
      </p:sp>
      <p:sp>
        <p:nvSpPr>
          <p:cNvPr id="39" name="Rubrik 1">
            <a:extLst>
              <a:ext uri="{FF2B5EF4-FFF2-40B4-BE49-F238E27FC236}">
                <a16:creationId xmlns:a16="http://schemas.microsoft.com/office/drawing/2014/main" id="{6D1F570F-D9DD-43A5-A55C-A231D1F75ED1}"/>
              </a:ext>
            </a:extLst>
          </p:cNvPr>
          <p:cNvSpPr>
            <a:spLocks noGrp="1"/>
          </p:cNvSpPr>
          <p:nvPr>
            <p:ph type="title" hasCustomPrompt="1"/>
          </p:nvPr>
        </p:nvSpPr>
        <p:spPr>
          <a:xfrm>
            <a:off x="838199" y="805472"/>
            <a:ext cx="10512425" cy="552848"/>
          </a:xfrm>
        </p:spPr>
        <p:txBody>
          <a:bodyPr lIns="0" tIns="0" rIns="0" bIns="0" rtlCol="0" anchor="b" anchorCtr="0"/>
          <a:lstStyle/>
          <a:p>
            <a:pPr rtl="0"/>
            <a:r>
              <a:rPr lang="sv-SE" noProof="1"/>
              <a:t>Klicka här för att ändra format</a:t>
            </a:r>
          </a:p>
        </p:txBody>
      </p:sp>
    </p:spTree>
    <p:extLst>
      <p:ext uri="{BB962C8B-B14F-4D97-AF65-F5344CB8AC3E}">
        <p14:creationId xmlns:p14="http://schemas.microsoft.com/office/powerpoint/2010/main" val="34968705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10" name="Rektangulär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14" name="Rektangulär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3" name="Platshållare för datum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5F719228-6F9B-4A89-932C-03B6040AE38C}" type="datetime1">
              <a:rPr lang="sv-SE" noProof="1" dirty="0" smtClean="0"/>
              <a:t>2022-10-09</a:t>
            </a:fld>
            <a:endParaRPr lang="sv-SE" noProof="1"/>
          </a:p>
        </p:txBody>
      </p:sp>
      <p:sp>
        <p:nvSpPr>
          <p:cNvPr id="4" name="Platshållare för sidfot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sv-SE" noProof="1"/>
              <a:t>LÄGG TILL EN SIDFOT</a:t>
            </a:r>
          </a:p>
        </p:txBody>
      </p:sp>
      <p:sp>
        <p:nvSpPr>
          <p:cNvPr id="5" name="Platshållare för bildnumm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sv-SE" noProof="1" dirty="0" smtClean="0"/>
              <a:t>‹#›</a:t>
            </a:fld>
            <a:endParaRPr lang="sv-SE" noProof="1"/>
          </a:p>
        </p:txBody>
      </p:sp>
    </p:spTree>
    <p:extLst>
      <p:ext uri="{BB962C8B-B14F-4D97-AF65-F5344CB8AC3E}">
        <p14:creationId xmlns:p14="http://schemas.microsoft.com/office/powerpoint/2010/main" val="3622898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om ingen bakgrun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9FABCF6-9B78-49BE-A2AD-F0AA9C62F46C}"/>
              </a:ext>
            </a:extLst>
          </p:cNvPr>
          <p:cNvSpPr>
            <a:spLocks noGrp="1"/>
          </p:cNvSpPr>
          <p:nvPr>
            <p:ph type="dt" sz="half" idx="10"/>
          </p:nvPr>
        </p:nvSpPr>
        <p:spPr/>
        <p:txBody>
          <a:bodyPr rtlCol="0"/>
          <a:lstStyle/>
          <a:p>
            <a:pPr rtl="0"/>
            <a:fld id="{831B332C-E984-447F-99B5-9FF15E366894}" type="datetime1">
              <a:rPr lang="sv-SE" noProof="1" dirty="0" smtClean="0"/>
              <a:t>2022-10-09</a:t>
            </a:fld>
            <a:endParaRPr lang="sv-SE" noProof="1"/>
          </a:p>
        </p:txBody>
      </p:sp>
      <p:sp>
        <p:nvSpPr>
          <p:cNvPr id="3" name="Platshållare för sidfot 2">
            <a:extLst>
              <a:ext uri="{FF2B5EF4-FFF2-40B4-BE49-F238E27FC236}">
                <a16:creationId xmlns:a16="http://schemas.microsoft.com/office/drawing/2014/main" id="{E70934F3-5442-470C-BF40-00437371D7BD}"/>
              </a:ext>
            </a:extLst>
          </p:cNvPr>
          <p:cNvSpPr>
            <a:spLocks noGrp="1"/>
          </p:cNvSpPr>
          <p:nvPr>
            <p:ph type="ftr" sz="quarter" idx="11"/>
          </p:nvPr>
        </p:nvSpPr>
        <p:spPr/>
        <p:txBody>
          <a:bodyPr rtlCol="0"/>
          <a:lstStyle/>
          <a:p>
            <a:pPr rtl="0"/>
            <a:r>
              <a:rPr lang="sv-SE" noProof="1"/>
              <a:t>LÄGG TILL EN SIDFOT</a:t>
            </a:r>
          </a:p>
        </p:txBody>
      </p:sp>
      <p:sp>
        <p:nvSpPr>
          <p:cNvPr id="4" name="Platshållare för bildnummer 3">
            <a:extLst>
              <a:ext uri="{FF2B5EF4-FFF2-40B4-BE49-F238E27FC236}">
                <a16:creationId xmlns:a16="http://schemas.microsoft.com/office/drawing/2014/main" id="{F4014656-DB95-4E7F-83A3-E5750E237879}"/>
              </a:ext>
            </a:extLst>
          </p:cNvPr>
          <p:cNvSpPr>
            <a:spLocks noGrp="1"/>
          </p:cNvSpPr>
          <p:nvPr>
            <p:ph type="sldNum" sz="quarter" idx="12"/>
          </p:nvPr>
        </p:nvSpPr>
        <p:spPr/>
        <p:txBody>
          <a:bodyPr rtlCol="0"/>
          <a:lstStyle/>
          <a:p>
            <a:pPr rtl="0"/>
            <a:fld id="{4950F5D8-22E1-4015-8661-E5B1FD28C2DE}" type="slidenum">
              <a:rPr lang="sv-SE" noProof="1" dirty="0" smtClean="0"/>
              <a:t>‹#›</a:t>
            </a:fld>
            <a:endParaRPr lang="sv-SE" noProof="1"/>
          </a:p>
        </p:txBody>
      </p:sp>
    </p:spTree>
    <p:extLst>
      <p:ext uri="{BB962C8B-B14F-4D97-AF65-F5344CB8AC3E}">
        <p14:creationId xmlns:p14="http://schemas.microsoft.com/office/powerpoint/2010/main" val="35108286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nuell">
    <p:spTree>
      <p:nvGrpSpPr>
        <p:cNvPr id="1" name=""/>
        <p:cNvGrpSpPr/>
        <p:nvPr/>
      </p:nvGrpSpPr>
      <p:grpSpPr>
        <a:xfrm>
          <a:off x="0" y="0"/>
          <a:ext cx="0" cy="0"/>
          <a:chOff x="0" y="0"/>
          <a:chExt cx="0" cy="0"/>
        </a:xfrm>
      </p:grpSpPr>
      <p:sp>
        <p:nvSpPr>
          <p:cNvPr id="31" name="Rektangulär 30">
            <a:extLst>
              <a:ext uri="{FF2B5EF4-FFF2-40B4-BE49-F238E27FC236}">
                <a16:creationId xmlns:a16="http://schemas.microsoft.com/office/drawing/2014/main" id="{A3A9DA67-F108-42B4-9EB1-30A00E34C4D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p>
        </p:txBody>
      </p:sp>
      <p:sp>
        <p:nvSpPr>
          <p:cNvPr id="5" name="Platshållare för bildnummer 4">
            <a:extLst>
              <a:ext uri="{FF2B5EF4-FFF2-40B4-BE49-F238E27FC236}">
                <a16:creationId xmlns:a16="http://schemas.microsoft.com/office/drawing/2014/main" id="{B0E5E539-C700-4989-957A-EA3BAAC4B6C9}"/>
              </a:ext>
            </a:extLst>
          </p:cNvPr>
          <p:cNvSpPr>
            <a:spLocks noGrp="1"/>
          </p:cNvSpPr>
          <p:nvPr>
            <p:ph type="sldNum" sz="quarter" idx="12"/>
          </p:nvPr>
        </p:nvSpPr>
        <p:spPr>
          <a:xfrm>
            <a:off x="838200" y="6155851"/>
            <a:ext cx="2743200" cy="184317"/>
          </a:xfrm>
        </p:spPr>
        <p:txBody>
          <a:bodyPr rtlCol="0"/>
          <a:lstStyle/>
          <a:p>
            <a:pPr rtl="0"/>
            <a:fld id="{D9BB3731-526F-4638-85F8-715D717FFC12}" type="slidenum">
              <a:rPr lang="sv-SE" noProof="0" smtClean="0"/>
              <a:t>‹#›</a:t>
            </a:fld>
            <a:endParaRPr lang="sv-SE" noProof="0"/>
          </a:p>
        </p:txBody>
      </p:sp>
      <p:sp>
        <p:nvSpPr>
          <p:cNvPr id="21" name="Platshållare för text 3">
            <a:extLst>
              <a:ext uri="{FF2B5EF4-FFF2-40B4-BE49-F238E27FC236}">
                <a16:creationId xmlns:a16="http://schemas.microsoft.com/office/drawing/2014/main" id="{605A03A4-E79C-49C5-A546-FF8E2D42E9D2}"/>
              </a:ext>
            </a:extLst>
          </p:cNvPr>
          <p:cNvSpPr>
            <a:spLocks noGrp="1"/>
          </p:cNvSpPr>
          <p:nvPr>
            <p:ph type="body" sz="half" idx="2" hasCustomPrompt="1"/>
          </p:nvPr>
        </p:nvSpPr>
        <p:spPr>
          <a:xfrm>
            <a:off x="883319" y="3054194"/>
            <a:ext cx="1645920" cy="519503"/>
          </a:xfrm>
        </p:spPr>
        <p:txBody>
          <a:bodyPr lIns="0" tIns="0" rIns="0" bIns="0" rtlCol="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sv-SE" noProof="0"/>
              <a:t>Redigera format för bakgrundstext</a:t>
            </a:r>
          </a:p>
        </p:txBody>
      </p:sp>
      <p:sp>
        <p:nvSpPr>
          <p:cNvPr id="22" name="Platshållare för text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384584" y="1996465"/>
            <a:ext cx="2469965" cy="982274"/>
          </a:xfrm>
        </p:spPr>
        <p:txBody>
          <a:bodyPr lIns="0" rIns="0" bIns="0" rtlCol="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sv-SE" noProof="0"/>
              <a:t>Bakgrundstext</a:t>
            </a:r>
            <a:br>
              <a:rPr lang="sv-SE" noProof="0"/>
            </a:br>
            <a:r>
              <a:rPr lang="sv-SE" noProof="0"/>
              <a:t>format</a:t>
            </a:r>
          </a:p>
        </p:txBody>
      </p:sp>
      <p:sp>
        <p:nvSpPr>
          <p:cNvPr id="23" name="Platshållare för text 3">
            <a:extLst>
              <a:ext uri="{FF2B5EF4-FFF2-40B4-BE49-F238E27FC236}">
                <a16:creationId xmlns:a16="http://schemas.microsoft.com/office/drawing/2014/main" id="{6C0E2C30-6E91-49DE-B7A1-6E32A19EC81D}"/>
              </a:ext>
            </a:extLst>
          </p:cNvPr>
          <p:cNvSpPr>
            <a:spLocks noGrp="1"/>
          </p:cNvSpPr>
          <p:nvPr>
            <p:ph type="body" sz="half" idx="36" hasCustomPrompt="1"/>
          </p:nvPr>
        </p:nvSpPr>
        <p:spPr>
          <a:xfrm>
            <a:off x="2596444" y="3054194"/>
            <a:ext cx="1389888" cy="519503"/>
          </a:xfrm>
        </p:spPr>
        <p:txBody>
          <a:bodyPr lIns="0" tIns="0" rIns="0" bIns="0" rtlCol="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sv-SE" noProof="0"/>
              <a:t>Redigera format för bakgrundstext</a:t>
            </a:r>
          </a:p>
        </p:txBody>
      </p:sp>
      <p:sp>
        <p:nvSpPr>
          <p:cNvPr id="24" name="Platshållare för bild 12">
            <a:extLst>
              <a:ext uri="{FF2B5EF4-FFF2-40B4-BE49-F238E27FC236}">
                <a16:creationId xmlns:a16="http://schemas.microsoft.com/office/drawing/2014/main" id="{70BE5E73-C067-492F-BE30-5E3DADAD40EF}"/>
              </a:ext>
            </a:extLst>
          </p:cNvPr>
          <p:cNvSpPr>
            <a:spLocks noGrp="1"/>
          </p:cNvSpPr>
          <p:nvPr>
            <p:ph type="pic" sz="quarter" idx="37" hasCustomPrompt="1"/>
          </p:nvPr>
        </p:nvSpPr>
        <p:spPr>
          <a:xfrm>
            <a:off x="875852" y="3677189"/>
            <a:ext cx="1636776" cy="1618488"/>
          </a:xfrm>
        </p:spPr>
        <p:txBody>
          <a:bodyPr rtlCol="0" anchor="ctr" anchorCtr="0">
            <a:noAutofit/>
          </a:bodyPr>
          <a:lstStyle>
            <a:lvl1pPr marL="0" indent="0" algn="ctr">
              <a:buNone/>
              <a:defRPr sz="1400">
                <a:solidFill>
                  <a:schemeClr val="tx1"/>
                </a:solidFill>
              </a:defRPr>
            </a:lvl1pPr>
          </a:lstStyle>
          <a:p>
            <a:pPr rtl="0"/>
            <a:r>
              <a:rPr lang="sv-SE" noProof="0"/>
              <a:t>Klicka på ikonen för att lägga till bild</a:t>
            </a:r>
          </a:p>
        </p:txBody>
      </p:sp>
      <p:sp>
        <p:nvSpPr>
          <p:cNvPr id="25" name="Platshållare för bild 12">
            <a:extLst>
              <a:ext uri="{FF2B5EF4-FFF2-40B4-BE49-F238E27FC236}">
                <a16:creationId xmlns:a16="http://schemas.microsoft.com/office/drawing/2014/main" id="{36A9B448-4FDC-41F7-941E-5BF5A129057A}"/>
              </a:ext>
            </a:extLst>
          </p:cNvPr>
          <p:cNvSpPr>
            <a:spLocks noGrp="1"/>
          </p:cNvSpPr>
          <p:nvPr>
            <p:ph type="pic" sz="quarter" idx="38" hasCustomPrompt="1"/>
          </p:nvPr>
        </p:nvSpPr>
        <p:spPr>
          <a:xfrm>
            <a:off x="2499831" y="3677189"/>
            <a:ext cx="1636776" cy="1618488"/>
          </a:xfrm>
        </p:spPr>
        <p:txBody>
          <a:bodyPr rtlCol="0" anchor="ctr" anchorCtr="0">
            <a:noAutofit/>
          </a:bodyPr>
          <a:lstStyle>
            <a:lvl1pPr marL="0" indent="0" algn="ctr">
              <a:buNone/>
              <a:defRPr sz="1400">
                <a:solidFill>
                  <a:schemeClr val="tx1"/>
                </a:solidFill>
              </a:defRPr>
            </a:lvl1pPr>
          </a:lstStyle>
          <a:p>
            <a:pPr rtl="0"/>
            <a:r>
              <a:rPr lang="sv-SE" noProof="0"/>
              <a:t>Klicka på ikonen för att lägga till bild</a:t>
            </a:r>
          </a:p>
        </p:txBody>
      </p:sp>
      <p:sp>
        <p:nvSpPr>
          <p:cNvPr id="26" name="Platshållare för text 3">
            <a:extLst>
              <a:ext uri="{FF2B5EF4-FFF2-40B4-BE49-F238E27FC236}">
                <a16:creationId xmlns:a16="http://schemas.microsoft.com/office/drawing/2014/main" id="{90B3A413-8776-4B3B-931F-C132DAB3A425}"/>
              </a:ext>
            </a:extLst>
          </p:cNvPr>
          <p:cNvSpPr>
            <a:spLocks noGrp="1"/>
          </p:cNvSpPr>
          <p:nvPr>
            <p:ph type="body" sz="half" idx="39" hasCustomPrompt="1"/>
          </p:nvPr>
        </p:nvSpPr>
        <p:spPr>
          <a:xfrm>
            <a:off x="4940427" y="3054194"/>
            <a:ext cx="2113508" cy="519503"/>
          </a:xfrm>
        </p:spPr>
        <p:txBody>
          <a:bodyPr lIns="0" tIns="0" rIns="0" bIns="0" rtlCol="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sv-SE" noProof="0"/>
              <a:t>Redigera format för bakgrundstext</a:t>
            </a:r>
          </a:p>
        </p:txBody>
      </p:sp>
      <p:sp>
        <p:nvSpPr>
          <p:cNvPr id="27" name="Platshållare för text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494328" y="1996465"/>
            <a:ext cx="1622417" cy="982274"/>
          </a:xfrm>
        </p:spPr>
        <p:txBody>
          <a:bodyPr lIns="0" rIns="0" bIns="0" rtlCol="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sv-SE" noProof="0"/>
              <a:t>Bakgrundstext</a:t>
            </a:r>
            <a:br>
              <a:rPr lang="sv-SE" noProof="0"/>
            </a:br>
            <a:r>
              <a:rPr lang="sv-SE" noProof="0"/>
              <a:t>format</a:t>
            </a:r>
          </a:p>
        </p:txBody>
      </p:sp>
      <p:sp>
        <p:nvSpPr>
          <p:cNvPr id="28" name="Platshållare för bild 12">
            <a:extLst>
              <a:ext uri="{FF2B5EF4-FFF2-40B4-BE49-F238E27FC236}">
                <a16:creationId xmlns:a16="http://schemas.microsoft.com/office/drawing/2014/main" id="{64125935-B0D3-4ABD-9BBA-A60E46D2C55C}"/>
              </a:ext>
            </a:extLst>
          </p:cNvPr>
          <p:cNvSpPr>
            <a:spLocks noGrp="1"/>
          </p:cNvSpPr>
          <p:nvPr>
            <p:ph type="pic" sz="quarter" idx="43" hasCustomPrompt="1"/>
          </p:nvPr>
        </p:nvSpPr>
        <p:spPr>
          <a:xfrm>
            <a:off x="4946407" y="3677189"/>
            <a:ext cx="2048256" cy="896112"/>
          </a:xfrm>
        </p:spPr>
        <p:txBody>
          <a:bodyPr rtlCol="0" anchor="ctr" anchorCtr="0">
            <a:noAutofit/>
          </a:bodyPr>
          <a:lstStyle>
            <a:lvl1pPr marL="0" indent="0" algn="ctr">
              <a:buNone/>
              <a:defRPr sz="1400">
                <a:solidFill>
                  <a:schemeClr val="tx1"/>
                </a:solidFill>
              </a:defRPr>
            </a:lvl1pPr>
          </a:lstStyle>
          <a:p>
            <a:pPr rtl="0"/>
            <a:r>
              <a:rPr lang="sv-SE" noProof="0"/>
              <a:t>Klicka på ikonen för att lägga till bild</a:t>
            </a:r>
          </a:p>
        </p:txBody>
      </p:sp>
      <p:sp>
        <p:nvSpPr>
          <p:cNvPr id="29" name="Platshållare för text 3">
            <a:extLst>
              <a:ext uri="{FF2B5EF4-FFF2-40B4-BE49-F238E27FC236}">
                <a16:creationId xmlns:a16="http://schemas.microsoft.com/office/drawing/2014/main" id="{47D3BA4D-FA26-44C8-B927-E42CC8E67B79}"/>
              </a:ext>
            </a:extLst>
          </p:cNvPr>
          <p:cNvSpPr>
            <a:spLocks noGrp="1"/>
          </p:cNvSpPr>
          <p:nvPr>
            <p:ph type="body" sz="half" idx="45" hasCustomPrompt="1"/>
          </p:nvPr>
        </p:nvSpPr>
        <p:spPr>
          <a:xfrm>
            <a:off x="7900319" y="3054194"/>
            <a:ext cx="2197045" cy="519503"/>
          </a:xfrm>
        </p:spPr>
        <p:txBody>
          <a:bodyPr lIns="0" tIns="0" rIns="0" bIns="0" rtlCol="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sv-SE" noProof="0"/>
              <a:t>Redigera format för bakgrundstext</a:t>
            </a:r>
          </a:p>
        </p:txBody>
      </p:sp>
      <p:sp>
        <p:nvSpPr>
          <p:cNvPr id="30" name="Platshållare för text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454220" y="1996465"/>
            <a:ext cx="1622417" cy="982274"/>
          </a:xfrm>
        </p:spPr>
        <p:txBody>
          <a:bodyPr lIns="0" rIns="0" bIns="0" rtlCol="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sv-SE" noProof="0"/>
              <a:t>Bakgrundstext</a:t>
            </a:r>
            <a:br>
              <a:rPr lang="sv-SE" noProof="0"/>
            </a:br>
            <a:r>
              <a:rPr lang="sv-SE" noProof="0"/>
              <a:t>format</a:t>
            </a:r>
          </a:p>
        </p:txBody>
      </p:sp>
      <p:sp>
        <p:nvSpPr>
          <p:cNvPr id="32" name="Platshållare för text 3">
            <a:extLst>
              <a:ext uri="{FF2B5EF4-FFF2-40B4-BE49-F238E27FC236}">
                <a16:creationId xmlns:a16="http://schemas.microsoft.com/office/drawing/2014/main" id="{55D1A91B-BB99-4DC7-B8F5-55514B49A9D1}"/>
              </a:ext>
            </a:extLst>
          </p:cNvPr>
          <p:cNvSpPr>
            <a:spLocks noGrp="1"/>
          </p:cNvSpPr>
          <p:nvPr>
            <p:ph type="body" sz="half" idx="49" hasCustomPrompt="1"/>
          </p:nvPr>
        </p:nvSpPr>
        <p:spPr>
          <a:xfrm>
            <a:off x="7873424" y="4355259"/>
            <a:ext cx="2223939" cy="519503"/>
          </a:xfrm>
        </p:spPr>
        <p:txBody>
          <a:bodyPr lIns="0" tIns="0" rIns="0" bIns="0" rtlCol="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sv-SE" noProof="0"/>
              <a:t>Redigera format för bakgrundstext</a:t>
            </a:r>
          </a:p>
        </p:txBody>
      </p:sp>
      <p:sp>
        <p:nvSpPr>
          <p:cNvPr id="33" name="Platshållare för text 3">
            <a:extLst>
              <a:ext uri="{FF2B5EF4-FFF2-40B4-BE49-F238E27FC236}">
                <a16:creationId xmlns:a16="http://schemas.microsoft.com/office/drawing/2014/main" id="{FFAB2C75-BBBF-4A4D-A633-7CEFFABAFE32}"/>
              </a:ext>
            </a:extLst>
          </p:cNvPr>
          <p:cNvSpPr>
            <a:spLocks noGrp="1"/>
          </p:cNvSpPr>
          <p:nvPr>
            <p:ph type="body" sz="half" idx="51" hasCustomPrompt="1"/>
          </p:nvPr>
        </p:nvSpPr>
        <p:spPr>
          <a:xfrm>
            <a:off x="4940427" y="4776173"/>
            <a:ext cx="2048256" cy="519503"/>
          </a:xfrm>
        </p:spPr>
        <p:txBody>
          <a:bodyPr lIns="0" tIns="0" rIns="0" bIns="0" rtlCol="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sv-SE" noProof="0"/>
              <a:t>Redigera format för bakgrundstext</a:t>
            </a:r>
          </a:p>
        </p:txBody>
      </p:sp>
      <p:sp>
        <p:nvSpPr>
          <p:cNvPr id="34" name="Platshållare för text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rtlCol="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rtl="0"/>
            <a:r>
              <a:rPr lang="sv-SE" noProof="0"/>
              <a:t>1</a:t>
            </a:r>
          </a:p>
        </p:txBody>
      </p:sp>
      <p:sp>
        <p:nvSpPr>
          <p:cNvPr id="36" name="Platshållare för text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1999493"/>
            <a:ext cx="558402" cy="896112"/>
          </a:xfrm>
        </p:spPr>
        <p:txBody>
          <a:bodyPr lIns="0" tIns="0" rIns="0" bIns="0" rtlCol="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rtl="0"/>
            <a:r>
              <a:rPr lang="sv-SE" noProof="0"/>
              <a:t>1</a:t>
            </a:r>
          </a:p>
        </p:txBody>
      </p:sp>
      <p:sp>
        <p:nvSpPr>
          <p:cNvPr id="37" name="Platshållare för text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02966"/>
            <a:ext cx="558402" cy="896112"/>
          </a:xfrm>
        </p:spPr>
        <p:txBody>
          <a:bodyPr lIns="0" tIns="0" rIns="0" bIns="0" rtlCol="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rtl="0"/>
            <a:r>
              <a:rPr lang="sv-SE" noProof="0"/>
              <a:t>1</a:t>
            </a:r>
          </a:p>
        </p:txBody>
      </p:sp>
      <p:sp>
        <p:nvSpPr>
          <p:cNvPr id="39" name="Platshållare för bild 13">
            <a:extLst>
              <a:ext uri="{FF2B5EF4-FFF2-40B4-BE49-F238E27FC236}">
                <a16:creationId xmlns:a16="http://schemas.microsoft.com/office/drawing/2014/main" id="{E930664F-8C64-4436-9DD1-1ECED305C6E1}"/>
              </a:ext>
            </a:extLst>
          </p:cNvPr>
          <p:cNvSpPr>
            <a:spLocks noGrp="1"/>
          </p:cNvSpPr>
          <p:nvPr>
            <p:ph type="pic" sz="quarter" idx="16" hasCustomPrompt="1"/>
          </p:nvPr>
        </p:nvSpPr>
        <p:spPr>
          <a:xfrm>
            <a:off x="7900319" y="3725315"/>
            <a:ext cx="2386800" cy="486000"/>
          </a:xfrm>
          <a:ln>
            <a:solidFill>
              <a:srgbClr val="000000">
                <a:alpha val="30196"/>
              </a:srgbClr>
            </a:solidFill>
          </a:ln>
        </p:spPr>
        <p:txBody>
          <a:bodyPr rtlCol="0" anchor="ctr" anchorCtr="0">
            <a:noAutofit/>
          </a:bodyPr>
          <a:lstStyle>
            <a:lvl1pPr marL="0" indent="0" algn="ctr">
              <a:buNone/>
              <a:defRPr sz="1400">
                <a:solidFill>
                  <a:schemeClr val="bg1"/>
                </a:solidFill>
              </a:defRPr>
            </a:lvl1pPr>
          </a:lstStyle>
          <a:p>
            <a:pPr rtl="0"/>
            <a:r>
              <a:rPr lang="sv-SE" noProof="0"/>
              <a:t>Klicka på ikonen för att lägga till bild</a:t>
            </a:r>
          </a:p>
        </p:txBody>
      </p:sp>
      <p:sp>
        <p:nvSpPr>
          <p:cNvPr id="40" name="Platshållare för text 3">
            <a:extLst>
              <a:ext uri="{FF2B5EF4-FFF2-40B4-BE49-F238E27FC236}">
                <a16:creationId xmlns:a16="http://schemas.microsoft.com/office/drawing/2014/main" id="{315834F5-9ACD-4898-B96E-8C732881FF01}"/>
              </a:ext>
            </a:extLst>
          </p:cNvPr>
          <p:cNvSpPr>
            <a:spLocks noGrp="1"/>
          </p:cNvSpPr>
          <p:nvPr>
            <p:ph type="body" sz="half" idx="50" hasCustomPrompt="1"/>
          </p:nvPr>
        </p:nvSpPr>
        <p:spPr>
          <a:xfrm>
            <a:off x="2359124" y="5706529"/>
            <a:ext cx="8993089" cy="365122"/>
          </a:xfrm>
        </p:spPr>
        <p:txBody>
          <a:bodyPr lIns="0" tIns="0" rIns="0" bIns="0" rtlCol="0" anchor="t" anchorCtr="0">
            <a:normAutofit/>
          </a:bodyPr>
          <a:lstStyle>
            <a:lvl1pPr marL="0" indent="0" algn="r">
              <a:lnSpc>
                <a:spcPct val="100000"/>
              </a:lnSpc>
              <a:spcBef>
                <a:spcPts val="0"/>
              </a:spcBef>
              <a:buNone/>
              <a:defRPr lang="en-US" sz="14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sv-SE" noProof="0"/>
              <a:t>Redigera format för bakgrundstext</a:t>
            </a:r>
          </a:p>
        </p:txBody>
      </p:sp>
      <p:sp>
        <p:nvSpPr>
          <p:cNvPr id="38" name="Rubrik 1">
            <a:extLst>
              <a:ext uri="{FF2B5EF4-FFF2-40B4-BE49-F238E27FC236}">
                <a16:creationId xmlns:a16="http://schemas.microsoft.com/office/drawing/2014/main" id="{7E5CF6DE-4761-4BA5-A429-30AC8BBAD45B}"/>
              </a:ext>
            </a:extLst>
          </p:cNvPr>
          <p:cNvSpPr>
            <a:spLocks noGrp="1"/>
          </p:cNvSpPr>
          <p:nvPr>
            <p:ph type="title" hasCustomPrompt="1"/>
          </p:nvPr>
        </p:nvSpPr>
        <p:spPr>
          <a:xfrm>
            <a:off x="839789" y="1012015"/>
            <a:ext cx="10512424" cy="606677"/>
          </a:xfrm>
        </p:spPr>
        <p:txBody>
          <a:bodyPr lIns="0" tIns="0" rIns="0" bIns="0" rtlCol="0" anchor="t" anchorCtr="0">
            <a:normAutofit/>
          </a:bodyPr>
          <a:lstStyle>
            <a:lvl1pPr marL="0" algn="l" defTabSz="914400" rtl="0" eaLnBrk="1" latinLnBrk="0" hangingPunct="1">
              <a:lnSpc>
                <a:spcPct val="90000"/>
              </a:lnSpc>
              <a:spcBef>
                <a:spcPct val="0"/>
              </a:spcBef>
              <a:buNone/>
              <a:defRPr lang="ru-RU" sz="3600" b="1" kern="1200" dirty="0">
                <a:solidFill>
                  <a:schemeClr val="bg1"/>
                </a:solidFill>
                <a:latin typeface="+mj-lt"/>
                <a:ea typeface="+mj-ea"/>
                <a:cs typeface="+mj-cs"/>
              </a:defRPr>
            </a:lvl1pPr>
          </a:lstStyle>
          <a:p>
            <a:pPr rtl="0"/>
            <a:r>
              <a:rPr lang="sv-SE" noProof="0"/>
              <a:t>KLICKA FÖR ATT REDIGERA</a:t>
            </a:r>
          </a:p>
        </p:txBody>
      </p:sp>
    </p:spTree>
    <p:extLst>
      <p:ext uri="{BB962C8B-B14F-4D97-AF65-F5344CB8AC3E}">
        <p14:creationId xmlns:p14="http://schemas.microsoft.com/office/powerpoint/2010/main" val="18169285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innehåll och logotyp">
    <p:spTree>
      <p:nvGrpSpPr>
        <p:cNvPr id="1" name=""/>
        <p:cNvGrpSpPr/>
        <p:nvPr/>
      </p:nvGrpSpPr>
      <p:grpSpPr>
        <a:xfrm>
          <a:off x="0" y="0"/>
          <a:ext cx="0" cy="0"/>
          <a:chOff x="0" y="0"/>
          <a:chExt cx="0" cy="0"/>
        </a:xfrm>
      </p:grpSpPr>
      <p:sp>
        <p:nvSpPr>
          <p:cNvPr id="10" name="Rektangulär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11" name="Rektangulär 10">
            <a:extLst>
              <a:ext uri="{FF2B5EF4-FFF2-40B4-BE49-F238E27FC236}">
                <a16:creationId xmlns:a16="http://schemas.microsoft.com/office/drawing/2014/main" id="{FBC13AD7-0902-4462-AE2E-A3198854D169}"/>
              </a:ext>
            </a:extLst>
          </p:cNvPr>
          <p:cNvSpPr/>
          <p:nvPr userDrawn="1"/>
        </p:nvSpPr>
        <p:spPr>
          <a:xfrm>
            <a:off x="560832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2" name="Rubrik 1">
            <a:extLst>
              <a:ext uri="{FF2B5EF4-FFF2-40B4-BE49-F238E27FC236}">
                <a16:creationId xmlns:a16="http://schemas.microsoft.com/office/drawing/2014/main" id="{3CF7F729-1298-4F0B-B725-EFAD88305BF0}"/>
              </a:ext>
            </a:extLst>
          </p:cNvPr>
          <p:cNvSpPr>
            <a:spLocks noGrp="1"/>
          </p:cNvSpPr>
          <p:nvPr>
            <p:ph type="title" hasCustomPrompt="1"/>
          </p:nvPr>
        </p:nvSpPr>
        <p:spPr>
          <a:xfrm>
            <a:off x="6433778" y="1514007"/>
            <a:ext cx="4585780" cy="1091078"/>
          </a:xfrm>
        </p:spPr>
        <p:txBody>
          <a:bodyPr lIns="0" tIns="0" rIns="0" bIns="0" rtlCol="0" anchor="b" anchorCtr="0"/>
          <a:lstStyle/>
          <a:p>
            <a:pPr rtl="0"/>
            <a:r>
              <a:rPr lang="sv-SE" noProof="1"/>
              <a:t>Klicka här för att ändra format</a:t>
            </a:r>
          </a:p>
        </p:txBody>
      </p:sp>
      <p:sp>
        <p:nvSpPr>
          <p:cNvPr id="6" name="Platshållare för innehåll 5">
            <a:extLst>
              <a:ext uri="{FF2B5EF4-FFF2-40B4-BE49-F238E27FC236}">
                <a16:creationId xmlns:a16="http://schemas.microsoft.com/office/drawing/2014/main" id="{125E3DF9-29A5-4D11-98E9-191D1E8E9B55}"/>
              </a:ext>
            </a:extLst>
          </p:cNvPr>
          <p:cNvSpPr>
            <a:spLocks noGrp="1"/>
          </p:cNvSpPr>
          <p:nvPr>
            <p:ph sz="quarter" idx="4" hasCustomPrompt="1"/>
          </p:nvPr>
        </p:nvSpPr>
        <p:spPr>
          <a:xfrm>
            <a:off x="6427532" y="2698955"/>
            <a:ext cx="4607015" cy="3136910"/>
          </a:xfrm>
        </p:spPr>
        <p:txBody>
          <a:bodyPr lIns="0" tIns="0" rIns="0" bIns="0" rtlCol="0">
            <a:normAutofit/>
          </a:bodyPr>
          <a:lstStyle>
            <a:lvl1pPr>
              <a:lnSpc>
                <a:spcPct val="85000"/>
              </a:lnSpc>
              <a:spcBef>
                <a:spcPts val="600"/>
              </a:spcBef>
              <a:buClr>
                <a:schemeClr val="bg1">
                  <a:lumMod val="50000"/>
                </a:schemeClr>
              </a:buClr>
              <a:defRPr sz="1800"/>
            </a:lvl1pPr>
            <a:lvl2pPr>
              <a:lnSpc>
                <a:spcPct val="100000"/>
              </a:lnSpc>
              <a:spcBef>
                <a:spcPts val="600"/>
              </a:spcBef>
              <a:buClr>
                <a:schemeClr val="bg1">
                  <a:lumMod val="50000"/>
                </a:schemeClr>
              </a:buClr>
              <a:defRPr sz="1800"/>
            </a:lvl2pPr>
            <a:lvl3pPr>
              <a:lnSpc>
                <a:spcPct val="100000"/>
              </a:lnSpc>
              <a:spcBef>
                <a:spcPts val="600"/>
              </a:spcBef>
              <a:buClr>
                <a:schemeClr val="bg1">
                  <a:lumMod val="50000"/>
                </a:schemeClr>
              </a:buClr>
              <a:defRPr sz="1800"/>
            </a:lvl3pPr>
            <a:lvl4pPr>
              <a:lnSpc>
                <a:spcPct val="100000"/>
              </a:lnSpc>
              <a:spcBef>
                <a:spcPts val="600"/>
              </a:spcBef>
              <a:buClr>
                <a:schemeClr val="bg1">
                  <a:lumMod val="50000"/>
                </a:schemeClr>
              </a:buClr>
              <a:defRPr sz="1800"/>
            </a:lvl4pPr>
            <a:lvl5pPr>
              <a:lnSpc>
                <a:spcPct val="100000"/>
              </a:lnSpc>
              <a:spcBef>
                <a:spcPts val="600"/>
              </a:spcBef>
              <a:buClr>
                <a:schemeClr val="bg1">
                  <a:lumMod val="50000"/>
                </a:schemeClr>
              </a:buClr>
              <a:defRPr sz="1800"/>
            </a:lvl5pPr>
          </a:lstStyle>
          <a:p>
            <a:pPr lvl="0" rtl="0"/>
            <a:r>
              <a:rPr lang="sv-SE" noProof="1"/>
              <a:t>Redigera format för bakgrundstext</a:t>
            </a:r>
          </a:p>
          <a:p>
            <a:pPr lvl="1" rtl="0"/>
            <a:r>
              <a:rPr lang="sv-SE" noProof="1"/>
              <a:t>Nivå två</a:t>
            </a:r>
          </a:p>
          <a:p>
            <a:pPr lvl="2" rtl="0"/>
            <a:r>
              <a:rPr lang="sv-SE" noProof="1"/>
              <a:t>Nivå tre</a:t>
            </a:r>
          </a:p>
          <a:p>
            <a:pPr lvl="3" rtl="0"/>
            <a:r>
              <a:rPr lang="sv-SE" noProof="1"/>
              <a:t>Nivå fyra</a:t>
            </a:r>
          </a:p>
          <a:p>
            <a:pPr lvl="4" rtl="0"/>
            <a:r>
              <a:rPr lang="sv-SE" noProof="1"/>
              <a:t>Nivå fem</a:t>
            </a:r>
          </a:p>
        </p:txBody>
      </p:sp>
      <p:sp>
        <p:nvSpPr>
          <p:cNvPr id="7" name="Platshållare för datum 6">
            <a:extLst>
              <a:ext uri="{FF2B5EF4-FFF2-40B4-BE49-F238E27FC236}">
                <a16:creationId xmlns:a16="http://schemas.microsoft.com/office/drawing/2014/main" id="{7AC8DEE1-3923-45D0-A00B-AD5831D56CF0}"/>
              </a:ext>
            </a:extLst>
          </p:cNvPr>
          <p:cNvSpPr>
            <a:spLocks noGrp="1"/>
          </p:cNvSpPr>
          <p:nvPr>
            <p:ph type="dt" sz="half" idx="10"/>
          </p:nvPr>
        </p:nvSpPr>
        <p:spPr/>
        <p:txBody>
          <a:bodyPr rtlCol="0"/>
          <a:lstStyle/>
          <a:p>
            <a:pPr rtl="0"/>
            <a:fld id="{0AC30AEA-B0F4-4C84-99D8-15BB5664AA31}" type="datetime1">
              <a:rPr lang="sv-SE" noProof="1" dirty="0" smtClean="0"/>
              <a:t>2022-10-09</a:t>
            </a:fld>
            <a:endParaRPr lang="sv-SE" noProof="1"/>
          </a:p>
        </p:txBody>
      </p:sp>
      <p:sp>
        <p:nvSpPr>
          <p:cNvPr id="8" name="Platshållare för sidfot 7">
            <a:extLst>
              <a:ext uri="{FF2B5EF4-FFF2-40B4-BE49-F238E27FC236}">
                <a16:creationId xmlns:a16="http://schemas.microsoft.com/office/drawing/2014/main" id="{488EFA31-738D-4389-B010-AFFC2C33FF64}"/>
              </a:ext>
            </a:extLst>
          </p:cNvPr>
          <p:cNvSpPr>
            <a:spLocks noGrp="1"/>
          </p:cNvSpPr>
          <p:nvPr>
            <p:ph type="ftr" sz="quarter" idx="11"/>
          </p:nvPr>
        </p:nvSpPr>
        <p:spPr/>
        <p:txBody>
          <a:bodyPr rtlCol="0"/>
          <a:lstStyle/>
          <a:p>
            <a:pPr rtl="0"/>
            <a:r>
              <a:rPr lang="sv-SE" noProof="1"/>
              <a:t>LÄGG TILL EN SIDFOT</a:t>
            </a:r>
          </a:p>
        </p:txBody>
      </p:sp>
      <p:sp>
        <p:nvSpPr>
          <p:cNvPr id="9" name="Platshållare för bildnumm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rtlCol="0"/>
          <a:lstStyle/>
          <a:p>
            <a:pPr rtl="0"/>
            <a:fld id="{4950F5D8-22E1-4015-8661-E5B1FD28C2DE}" type="slidenum">
              <a:rPr lang="sv-SE" noProof="1" dirty="0" smtClean="0"/>
              <a:t>‹#›</a:t>
            </a:fld>
            <a:endParaRPr lang="sv-SE" noProof="1"/>
          </a:p>
        </p:txBody>
      </p:sp>
      <p:sp>
        <p:nvSpPr>
          <p:cNvPr id="13" name="Platshållare för bild 11">
            <a:extLst>
              <a:ext uri="{FF2B5EF4-FFF2-40B4-BE49-F238E27FC236}">
                <a16:creationId xmlns:a16="http://schemas.microsoft.com/office/drawing/2014/main" id="{88687278-82AE-4E5D-96D6-672F8FAFC70B}"/>
              </a:ext>
            </a:extLst>
          </p:cNvPr>
          <p:cNvSpPr>
            <a:spLocks noGrp="1"/>
          </p:cNvSpPr>
          <p:nvPr>
            <p:ph type="pic" sz="quarter" idx="50" hasCustomPrompt="1"/>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sv-SE" noProof="1"/>
              <a:t>Klicka på ikonen för att lägga till bild</a:t>
            </a:r>
          </a:p>
        </p:txBody>
      </p:sp>
    </p:spTree>
    <p:extLst>
      <p:ext uri="{BB962C8B-B14F-4D97-AF65-F5344CB8AC3E}">
        <p14:creationId xmlns:p14="http://schemas.microsoft.com/office/powerpoint/2010/main" val="37862996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27"/>
        <p:cNvGrpSpPr/>
        <p:nvPr/>
      </p:nvGrpSpPr>
      <p:grpSpPr>
        <a:xfrm>
          <a:off x="0" y="0"/>
          <a:ext cx="0" cy="0"/>
          <a:chOff x="0" y="0"/>
          <a:chExt cx="0" cy="0"/>
        </a:xfrm>
      </p:grpSpPr>
      <p:sp>
        <p:nvSpPr>
          <p:cNvPr id="28" name="Google Shape;28;p1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31"/>
        <p:cNvGrpSpPr/>
        <p:nvPr/>
      </p:nvGrpSpPr>
      <p:grpSpPr>
        <a:xfrm>
          <a:off x="0" y="0"/>
          <a:ext cx="0" cy="0"/>
          <a:chOff x="0" y="0"/>
          <a:chExt cx="0" cy="0"/>
        </a:xfrm>
      </p:grpSpPr>
      <p:sp>
        <p:nvSpPr>
          <p:cNvPr id="32" name="Google Shape;32;p1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5"/>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4" name="Google Shape;34;p15"/>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5" name="Google Shape;35;p15"/>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6" name="Google Shape;36;p15"/>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7" name="Google Shape;37;p1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43" name="Google Shape;43;p1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vå innehållsdelar" type="twoObj">
  <p:cSld name="TWO_OBJECTS">
    <p:spTree>
      <p:nvGrpSpPr>
        <p:cNvPr id="1" name="Shape 46"/>
        <p:cNvGrpSpPr/>
        <p:nvPr/>
      </p:nvGrpSpPr>
      <p:grpSpPr>
        <a:xfrm>
          <a:off x="0" y="0"/>
          <a:ext cx="0" cy="0"/>
          <a:chOff x="0" y="0"/>
          <a:chExt cx="0" cy="0"/>
        </a:xfrm>
      </p:grpSpPr>
      <p:sp>
        <p:nvSpPr>
          <p:cNvPr id="47" name="Google Shape;47;p1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9" name="Google Shape;49;p17"/>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0" name="Google Shape;50;p1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53"/>
        <p:cNvGrpSpPr/>
        <p:nvPr/>
      </p:nvGrpSpPr>
      <p:grpSpPr>
        <a:xfrm>
          <a:off x="0" y="0"/>
          <a:ext cx="0" cy="0"/>
          <a:chOff x="0" y="0"/>
          <a:chExt cx="0" cy="0"/>
        </a:xfrm>
      </p:grpSpPr>
      <p:sp>
        <p:nvSpPr>
          <p:cNvPr id="54" name="Google Shape;54;p1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Innehåll med bildtext"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1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a:spLocks noGrp="1"/>
          </p:cNvSpPr>
          <p:nvPr>
            <p:ph type="pic" idx="2"/>
          </p:nvPr>
        </p:nvSpPr>
        <p:spPr>
          <a:xfrm>
            <a:off x="2389717" y="612775"/>
            <a:ext cx="7315200" cy="4114800"/>
          </a:xfrm>
          <a:prstGeom prst="rect">
            <a:avLst/>
          </a:prstGeom>
          <a:noFill/>
          <a:ln>
            <a:noFill/>
          </a:ln>
        </p:spPr>
      </p:sp>
      <p:sp>
        <p:nvSpPr>
          <p:cNvPr id="68" name="Google Shape;68;p2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2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3833019" y="-1623219"/>
            <a:ext cx="4525963" cy="10972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7285038" y="1828800"/>
            <a:ext cx="5851525" cy="2743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697039"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skrivning- och innehållslayout">
    <p:spTree>
      <p:nvGrpSpPr>
        <p:cNvPr id="1" name=""/>
        <p:cNvGrpSpPr/>
        <p:nvPr/>
      </p:nvGrpSpPr>
      <p:grpSpPr>
        <a:xfrm>
          <a:off x="0" y="0"/>
          <a:ext cx="0" cy="0"/>
          <a:chOff x="0" y="0"/>
          <a:chExt cx="0" cy="0"/>
        </a:xfrm>
      </p:grpSpPr>
      <p:sp>
        <p:nvSpPr>
          <p:cNvPr id="10" name="Rektangulär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11" name="Rektangulär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2" name="Rubrik 1">
            <a:extLst>
              <a:ext uri="{FF2B5EF4-FFF2-40B4-BE49-F238E27FC236}">
                <a16:creationId xmlns:a16="http://schemas.microsoft.com/office/drawing/2014/main" id="{3CF7F729-1298-4F0B-B725-EFAD88305BF0}"/>
              </a:ext>
            </a:extLst>
          </p:cNvPr>
          <p:cNvSpPr>
            <a:spLocks noGrp="1"/>
          </p:cNvSpPr>
          <p:nvPr>
            <p:ph type="title" hasCustomPrompt="1"/>
          </p:nvPr>
        </p:nvSpPr>
        <p:spPr>
          <a:xfrm>
            <a:off x="841500" y="1514007"/>
            <a:ext cx="4585780" cy="1091078"/>
          </a:xfrm>
        </p:spPr>
        <p:txBody>
          <a:bodyPr lIns="0" tIns="0" rIns="0" bIns="0" rtlCol="0" anchor="b" anchorCtr="0"/>
          <a:lstStyle/>
          <a:p>
            <a:pPr rtl="0"/>
            <a:r>
              <a:rPr lang="sv-SE" noProof="1"/>
              <a:t>Klicka här för att ändra format</a:t>
            </a:r>
          </a:p>
        </p:txBody>
      </p:sp>
      <p:sp>
        <p:nvSpPr>
          <p:cNvPr id="6" name="Platshållare för innehåll 5">
            <a:extLst>
              <a:ext uri="{FF2B5EF4-FFF2-40B4-BE49-F238E27FC236}">
                <a16:creationId xmlns:a16="http://schemas.microsoft.com/office/drawing/2014/main" id="{125E3DF9-29A5-4D11-98E9-191D1E8E9B55}"/>
              </a:ext>
            </a:extLst>
          </p:cNvPr>
          <p:cNvSpPr>
            <a:spLocks noGrp="1"/>
          </p:cNvSpPr>
          <p:nvPr>
            <p:ph sz="quarter" idx="4" hasCustomPrompt="1"/>
          </p:nvPr>
        </p:nvSpPr>
        <p:spPr>
          <a:xfrm>
            <a:off x="835254" y="2698955"/>
            <a:ext cx="4607015" cy="3136910"/>
          </a:xfrm>
        </p:spPr>
        <p:txBody>
          <a:bodyPr lIns="0" tIns="0" rIns="0" bIns="0" rtlCol="0">
            <a:normAutofit/>
          </a:bodyPr>
          <a:lstStyle>
            <a:lvl1pPr>
              <a:lnSpc>
                <a:spcPct val="85000"/>
              </a:lnSpc>
              <a:spcBef>
                <a:spcPts val="600"/>
              </a:spcBef>
              <a:buClr>
                <a:schemeClr val="bg1">
                  <a:lumMod val="50000"/>
                </a:schemeClr>
              </a:buClr>
              <a:defRPr sz="1800">
                <a:solidFill>
                  <a:schemeClr val="tx2"/>
                </a:solidFill>
              </a:defRPr>
            </a:lvl1pPr>
            <a:lvl2pPr>
              <a:lnSpc>
                <a:spcPct val="100000"/>
              </a:lnSpc>
              <a:spcBef>
                <a:spcPts val="600"/>
              </a:spcBef>
              <a:buClr>
                <a:schemeClr val="bg1">
                  <a:lumMod val="50000"/>
                </a:schemeClr>
              </a:buClr>
              <a:defRPr sz="1800">
                <a:solidFill>
                  <a:schemeClr val="tx2"/>
                </a:solidFill>
              </a:defRPr>
            </a:lvl2pPr>
            <a:lvl3pPr>
              <a:lnSpc>
                <a:spcPct val="100000"/>
              </a:lnSpc>
              <a:spcBef>
                <a:spcPts val="600"/>
              </a:spcBef>
              <a:buClr>
                <a:schemeClr val="bg1">
                  <a:lumMod val="50000"/>
                </a:schemeClr>
              </a:buClr>
              <a:defRPr sz="1800">
                <a:solidFill>
                  <a:schemeClr val="tx2"/>
                </a:solidFill>
              </a:defRPr>
            </a:lvl3pPr>
            <a:lvl4pPr>
              <a:lnSpc>
                <a:spcPct val="100000"/>
              </a:lnSpc>
              <a:spcBef>
                <a:spcPts val="600"/>
              </a:spcBef>
              <a:buClr>
                <a:schemeClr val="bg1">
                  <a:lumMod val="50000"/>
                </a:schemeClr>
              </a:buClr>
              <a:defRPr sz="1800">
                <a:solidFill>
                  <a:schemeClr val="tx2"/>
                </a:solidFill>
              </a:defRPr>
            </a:lvl4pPr>
            <a:lvl5pPr>
              <a:lnSpc>
                <a:spcPct val="100000"/>
              </a:lnSpc>
              <a:spcBef>
                <a:spcPts val="600"/>
              </a:spcBef>
              <a:buClr>
                <a:schemeClr val="bg1">
                  <a:lumMod val="50000"/>
                </a:schemeClr>
              </a:buClr>
              <a:defRPr sz="1800">
                <a:solidFill>
                  <a:schemeClr val="tx2"/>
                </a:solidFill>
              </a:defRPr>
            </a:lvl5pPr>
          </a:lstStyle>
          <a:p>
            <a:pPr lvl="0" rtl="0"/>
            <a:r>
              <a:rPr lang="sv-SE" noProof="1"/>
              <a:t>Redigera format för bakgrundstext</a:t>
            </a:r>
          </a:p>
          <a:p>
            <a:pPr lvl="1" rtl="0"/>
            <a:r>
              <a:rPr lang="sv-SE" noProof="1"/>
              <a:t>Nivå två</a:t>
            </a:r>
          </a:p>
          <a:p>
            <a:pPr lvl="2" rtl="0"/>
            <a:r>
              <a:rPr lang="sv-SE" noProof="1"/>
              <a:t>Nivå tre</a:t>
            </a:r>
          </a:p>
          <a:p>
            <a:pPr lvl="3" rtl="0"/>
            <a:r>
              <a:rPr lang="sv-SE" noProof="1"/>
              <a:t>Nivå fyra</a:t>
            </a:r>
          </a:p>
          <a:p>
            <a:pPr lvl="4" rtl="0"/>
            <a:r>
              <a:rPr lang="sv-SE" noProof="1"/>
              <a:t>Nivå fem</a:t>
            </a:r>
          </a:p>
        </p:txBody>
      </p:sp>
      <p:sp>
        <p:nvSpPr>
          <p:cNvPr id="7" name="Platshållare för datum 6">
            <a:extLst>
              <a:ext uri="{FF2B5EF4-FFF2-40B4-BE49-F238E27FC236}">
                <a16:creationId xmlns:a16="http://schemas.microsoft.com/office/drawing/2014/main" id="{7AC8DEE1-3923-45D0-A00B-AD5831D56CF0}"/>
              </a:ext>
            </a:extLst>
          </p:cNvPr>
          <p:cNvSpPr>
            <a:spLocks noGrp="1"/>
          </p:cNvSpPr>
          <p:nvPr>
            <p:ph type="dt" sz="half" idx="10"/>
          </p:nvPr>
        </p:nvSpPr>
        <p:spPr/>
        <p:txBody>
          <a:bodyPr rtlCol="0"/>
          <a:lstStyle/>
          <a:p>
            <a:pPr rtl="0"/>
            <a:fld id="{1B7C627A-A27E-41C7-B257-56E26E7163F4}" type="datetime1">
              <a:rPr lang="sv-SE" noProof="1" dirty="0" smtClean="0"/>
              <a:t>2022-10-09</a:t>
            </a:fld>
            <a:endParaRPr lang="sv-SE" noProof="1"/>
          </a:p>
        </p:txBody>
      </p:sp>
      <p:sp>
        <p:nvSpPr>
          <p:cNvPr id="8" name="Platshållare för sidfot 7">
            <a:extLst>
              <a:ext uri="{FF2B5EF4-FFF2-40B4-BE49-F238E27FC236}">
                <a16:creationId xmlns:a16="http://schemas.microsoft.com/office/drawing/2014/main" id="{488EFA31-738D-4389-B010-AFFC2C33FF64}"/>
              </a:ext>
            </a:extLst>
          </p:cNvPr>
          <p:cNvSpPr>
            <a:spLocks noGrp="1"/>
          </p:cNvSpPr>
          <p:nvPr>
            <p:ph type="ftr" sz="quarter" idx="11"/>
          </p:nvPr>
        </p:nvSpPr>
        <p:spPr/>
        <p:txBody>
          <a:bodyPr rtlCol="0"/>
          <a:lstStyle/>
          <a:p>
            <a:pPr rtl="0"/>
            <a:r>
              <a:rPr lang="sv-SE" noProof="1"/>
              <a:t>LÄGG TILL EN SIDFOT</a:t>
            </a:r>
          </a:p>
        </p:txBody>
      </p:sp>
      <p:sp>
        <p:nvSpPr>
          <p:cNvPr id="9" name="Platshållare för bildnumm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rtlCol="0"/>
          <a:lstStyle/>
          <a:p>
            <a:pPr rtl="0"/>
            <a:fld id="{4950F5D8-22E1-4015-8661-E5B1FD28C2DE}" type="slidenum">
              <a:rPr lang="sv-SE" noProof="1" dirty="0" smtClean="0"/>
              <a:t>‹#›</a:t>
            </a:fld>
            <a:endParaRPr lang="sv-SE" noProof="1"/>
          </a:p>
        </p:txBody>
      </p:sp>
      <p:sp>
        <p:nvSpPr>
          <p:cNvPr id="12" name="Platshållare för bild 11">
            <a:extLst>
              <a:ext uri="{FF2B5EF4-FFF2-40B4-BE49-F238E27FC236}">
                <a16:creationId xmlns:a16="http://schemas.microsoft.com/office/drawing/2014/main" id="{A5EF6E06-1E31-4D29-80D8-1A734B231810}"/>
              </a:ext>
            </a:extLst>
          </p:cNvPr>
          <p:cNvSpPr>
            <a:spLocks noGrp="1"/>
          </p:cNvSpPr>
          <p:nvPr>
            <p:ph type="pic" sz="quarter" idx="50" hasCustomPrompt="1"/>
          </p:nvPr>
        </p:nvSpPr>
        <p:spPr>
          <a:xfrm>
            <a:off x="831850"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sv-SE" noProof="1"/>
              <a:t>Klicka på ikonen för att lägga till bild</a:t>
            </a:r>
          </a:p>
        </p:txBody>
      </p:sp>
    </p:spTree>
    <p:extLst>
      <p:ext uri="{BB962C8B-B14F-4D97-AF65-F5344CB8AC3E}">
        <p14:creationId xmlns:p14="http://schemas.microsoft.com/office/powerpoint/2010/main" val="131933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koner- och innehållslayout">
    <p:spTree>
      <p:nvGrpSpPr>
        <p:cNvPr id="1" name=""/>
        <p:cNvGrpSpPr/>
        <p:nvPr/>
      </p:nvGrpSpPr>
      <p:grpSpPr>
        <a:xfrm>
          <a:off x="0" y="0"/>
          <a:ext cx="0" cy="0"/>
          <a:chOff x="0" y="0"/>
          <a:chExt cx="0" cy="0"/>
        </a:xfrm>
      </p:grpSpPr>
      <p:sp>
        <p:nvSpPr>
          <p:cNvPr id="10" name="Rektangulär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p>
        </p:txBody>
      </p:sp>
      <p:sp>
        <p:nvSpPr>
          <p:cNvPr id="25" name="Rektangulär 24">
            <a:extLst>
              <a:ext uri="{FF2B5EF4-FFF2-40B4-BE49-F238E27FC236}">
                <a16:creationId xmlns:a16="http://schemas.microsoft.com/office/drawing/2014/main" id="{C7A39C64-09F5-4EDF-B203-730A1BC0B4BB}"/>
              </a:ext>
            </a:extLst>
          </p:cNvPr>
          <p:cNvSpPr/>
          <p:nvPr userDrawn="1"/>
        </p:nvSpPr>
        <p:spPr>
          <a:xfrm>
            <a:off x="0" y="0"/>
            <a:ext cx="12192000" cy="35661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p>
        </p:txBody>
      </p:sp>
      <p:sp>
        <p:nvSpPr>
          <p:cNvPr id="6" name="Rektangulär 5">
            <a:extLst>
              <a:ext uri="{FF2B5EF4-FFF2-40B4-BE49-F238E27FC236}">
                <a16:creationId xmlns:a16="http://schemas.microsoft.com/office/drawing/2014/main" id="{DD60033C-E502-4C97-87DB-99F01B55681B}"/>
              </a:ext>
            </a:extLst>
          </p:cNvPr>
          <p:cNvSpPr/>
          <p:nvPr userDrawn="1"/>
        </p:nvSpPr>
        <p:spPr>
          <a:xfrm>
            <a:off x="0" y="3566160"/>
            <a:ext cx="12192000" cy="32918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p>
        </p:txBody>
      </p:sp>
      <p:sp>
        <p:nvSpPr>
          <p:cNvPr id="2" name="Rubrik 1">
            <a:extLst>
              <a:ext uri="{FF2B5EF4-FFF2-40B4-BE49-F238E27FC236}">
                <a16:creationId xmlns:a16="http://schemas.microsoft.com/office/drawing/2014/main" id="{44B0B20C-63A0-49A1-A09F-99F86387E48E}"/>
              </a:ext>
            </a:extLst>
          </p:cNvPr>
          <p:cNvSpPr>
            <a:spLocks noGrp="1"/>
          </p:cNvSpPr>
          <p:nvPr>
            <p:ph type="title" hasCustomPrompt="1"/>
          </p:nvPr>
        </p:nvSpPr>
        <p:spPr>
          <a:xfrm>
            <a:off x="838200" y="805472"/>
            <a:ext cx="8127212" cy="554400"/>
          </a:xfrm>
        </p:spPr>
        <p:txBody>
          <a:bodyPr lIns="0" tIns="0" rIns="0" bIns="0" rtlCol="0" anchor="b" anchorCtr="0"/>
          <a:lstStyle/>
          <a:p>
            <a:pPr rtl="0"/>
            <a:r>
              <a:rPr lang="sv-SE" noProof="0"/>
              <a:t>Klicka här för att ändra format</a:t>
            </a:r>
          </a:p>
        </p:txBody>
      </p:sp>
      <p:sp>
        <p:nvSpPr>
          <p:cNvPr id="3" name="Platshållare för datum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2157002F-D246-4298-A6C6-C90077C1F880}" type="datetime1">
              <a:rPr lang="sv-SE" noProof="0" smtClean="0"/>
              <a:t>2022-10-09</a:t>
            </a:fld>
            <a:endParaRPr lang="sv-SE" noProof="0"/>
          </a:p>
        </p:txBody>
      </p:sp>
      <p:sp>
        <p:nvSpPr>
          <p:cNvPr id="4" name="Platshållare för sidfot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sv-SE" noProof="0"/>
              <a:t>LÄGG TILL EN SIDFOT</a:t>
            </a:r>
          </a:p>
        </p:txBody>
      </p:sp>
      <p:sp>
        <p:nvSpPr>
          <p:cNvPr id="5" name="Platshållare för bildnumm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sv-SE" noProof="0" smtClean="0"/>
              <a:t>‹#›</a:t>
            </a:fld>
            <a:endParaRPr lang="sv-SE" noProof="0"/>
          </a:p>
        </p:txBody>
      </p:sp>
      <p:sp>
        <p:nvSpPr>
          <p:cNvPr id="11" name="Platshållare för text 2">
            <a:extLst>
              <a:ext uri="{FF2B5EF4-FFF2-40B4-BE49-F238E27FC236}">
                <a16:creationId xmlns:a16="http://schemas.microsoft.com/office/drawing/2014/main" id="{3F720B3A-B1A7-4004-BD9A-BB135B2B9AE9}"/>
              </a:ext>
            </a:extLst>
          </p:cNvPr>
          <p:cNvSpPr>
            <a:spLocks noGrp="1"/>
          </p:cNvSpPr>
          <p:nvPr>
            <p:ph type="body" idx="1" hasCustomPrompt="1"/>
          </p:nvPr>
        </p:nvSpPr>
        <p:spPr>
          <a:xfrm>
            <a:off x="836614" y="3986332"/>
            <a:ext cx="2286000"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0"/>
              <a:t>Redigera text</a:t>
            </a:r>
          </a:p>
        </p:txBody>
      </p:sp>
      <p:sp>
        <p:nvSpPr>
          <p:cNvPr id="12" name="Platshållare för text 11">
            <a:extLst>
              <a:ext uri="{FF2B5EF4-FFF2-40B4-BE49-F238E27FC236}">
                <a16:creationId xmlns:a16="http://schemas.microsoft.com/office/drawing/2014/main" id="{122364AD-425B-49F5-828E-637D0183693D}"/>
              </a:ext>
            </a:extLst>
          </p:cNvPr>
          <p:cNvSpPr>
            <a:spLocks noGrp="1"/>
          </p:cNvSpPr>
          <p:nvPr>
            <p:ph type="body" sz="quarter" idx="14" hasCustomPrompt="1"/>
          </p:nvPr>
        </p:nvSpPr>
        <p:spPr>
          <a:xfrm>
            <a:off x="836614" y="4419548"/>
            <a:ext cx="2286000" cy="1377537"/>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0"/>
              <a:t>Redigera format för bakgrundstext</a:t>
            </a:r>
          </a:p>
        </p:txBody>
      </p:sp>
      <p:sp>
        <p:nvSpPr>
          <p:cNvPr id="13" name="Platshållare för text 2">
            <a:extLst>
              <a:ext uri="{FF2B5EF4-FFF2-40B4-BE49-F238E27FC236}">
                <a16:creationId xmlns:a16="http://schemas.microsoft.com/office/drawing/2014/main" id="{1A086FCF-DB15-4696-80F9-5F48426CE837}"/>
              </a:ext>
            </a:extLst>
          </p:cNvPr>
          <p:cNvSpPr>
            <a:spLocks noGrp="1"/>
          </p:cNvSpPr>
          <p:nvPr>
            <p:ph type="body" idx="37" hasCustomPrompt="1"/>
          </p:nvPr>
        </p:nvSpPr>
        <p:spPr>
          <a:xfrm>
            <a:off x="3623390" y="3986332"/>
            <a:ext cx="2286000"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0"/>
              <a:t>Redigera text</a:t>
            </a:r>
          </a:p>
        </p:txBody>
      </p:sp>
      <p:sp>
        <p:nvSpPr>
          <p:cNvPr id="14" name="Platshållare för text 11">
            <a:extLst>
              <a:ext uri="{FF2B5EF4-FFF2-40B4-BE49-F238E27FC236}">
                <a16:creationId xmlns:a16="http://schemas.microsoft.com/office/drawing/2014/main" id="{6DC38AB5-30F7-45B7-9FD0-AFBD09BA11DD}"/>
              </a:ext>
            </a:extLst>
          </p:cNvPr>
          <p:cNvSpPr>
            <a:spLocks noGrp="1"/>
          </p:cNvSpPr>
          <p:nvPr>
            <p:ph type="body" sz="quarter" idx="38" hasCustomPrompt="1"/>
          </p:nvPr>
        </p:nvSpPr>
        <p:spPr>
          <a:xfrm>
            <a:off x="3623390" y="4419548"/>
            <a:ext cx="2286000" cy="1377537"/>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0"/>
              <a:t>Redigera format för bakgrundstext</a:t>
            </a:r>
          </a:p>
        </p:txBody>
      </p:sp>
      <p:sp>
        <p:nvSpPr>
          <p:cNvPr id="15" name="Platshållare för text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3986332"/>
            <a:ext cx="2286000"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0"/>
              <a:t>Redigera text</a:t>
            </a:r>
          </a:p>
        </p:txBody>
      </p:sp>
      <p:sp>
        <p:nvSpPr>
          <p:cNvPr id="16" name="Platshållare för text 11">
            <a:extLst>
              <a:ext uri="{FF2B5EF4-FFF2-40B4-BE49-F238E27FC236}">
                <a16:creationId xmlns:a16="http://schemas.microsoft.com/office/drawing/2014/main" id="{CC501F77-56D4-49F2-9772-EE01ACF5274B}"/>
              </a:ext>
            </a:extLst>
          </p:cNvPr>
          <p:cNvSpPr>
            <a:spLocks noGrp="1"/>
          </p:cNvSpPr>
          <p:nvPr>
            <p:ph type="body" sz="quarter" idx="42" hasCustomPrompt="1"/>
          </p:nvPr>
        </p:nvSpPr>
        <p:spPr>
          <a:xfrm>
            <a:off x="6410166" y="4419548"/>
            <a:ext cx="2286000" cy="1377537"/>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0"/>
              <a:t>Redigera format för bakgrundstext</a:t>
            </a:r>
          </a:p>
        </p:txBody>
      </p:sp>
      <p:sp>
        <p:nvSpPr>
          <p:cNvPr id="17" name="Platshållare för text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3986332"/>
            <a:ext cx="2286000"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0"/>
              <a:t>Redigera text</a:t>
            </a:r>
          </a:p>
        </p:txBody>
      </p:sp>
      <p:sp>
        <p:nvSpPr>
          <p:cNvPr id="18" name="Platshållare för text 11">
            <a:extLst>
              <a:ext uri="{FF2B5EF4-FFF2-40B4-BE49-F238E27FC236}">
                <a16:creationId xmlns:a16="http://schemas.microsoft.com/office/drawing/2014/main" id="{13613D75-4050-4984-9168-DAD425D6D6AC}"/>
              </a:ext>
            </a:extLst>
          </p:cNvPr>
          <p:cNvSpPr>
            <a:spLocks noGrp="1"/>
          </p:cNvSpPr>
          <p:nvPr>
            <p:ph type="body" sz="quarter" idx="46" hasCustomPrompt="1"/>
          </p:nvPr>
        </p:nvSpPr>
        <p:spPr>
          <a:xfrm>
            <a:off x="9196942" y="4419548"/>
            <a:ext cx="2286000" cy="1377537"/>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0"/>
              <a:t>Redigera format för bakgrundstext</a:t>
            </a:r>
          </a:p>
        </p:txBody>
      </p:sp>
      <p:sp>
        <p:nvSpPr>
          <p:cNvPr id="19" name="Platshållare för text 11">
            <a:extLst>
              <a:ext uri="{FF2B5EF4-FFF2-40B4-BE49-F238E27FC236}">
                <a16:creationId xmlns:a16="http://schemas.microsoft.com/office/drawing/2014/main" id="{6E425E0E-28A3-4830-99E8-D93E5B20E77C}"/>
              </a:ext>
            </a:extLst>
          </p:cNvPr>
          <p:cNvSpPr>
            <a:spLocks noGrp="1"/>
          </p:cNvSpPr>
          <p:nvPr>
            <p:ph type="body" sz="quarter" idx="47" hasCustomPrompt="1"/>
          </p:nvPr>
        </p:nvSpPr>
        <p:spPr>
          <a:xfrm>
            <a:off x="836613" y="1392450"/>
            <a:ext cx="8128799" cy="333242"/>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0"/>
              <a:t>Redigera format för bakgrundstext</a:t>
            </a:r>
          </a:p>
        </p:txBody>
      </p:sp>
      <p:sp>
        <p:nvSpPr>
          <p:cNvPr id="21" name="Platshållare för bild 20">
            <a:extLst>
              <a:ext uri="{FF2B5EF4-FFF2-40B4-BE49-F238E27FC236}">
                <a16:creationId xmlns:a16="http://schemas.microsoft.com/office/drawing/2014/main" id="{6D9E3969-277E-442F-A61A-B5F910626BF2}"/>
              </a:ext>
            </a:extLst>
          </p:cNvPr>
          <p:cNvSpPr>
            <a:spLocks noGrp="1"/>
          </p:cNvSpPr>
          <p:nvPr>
            <p:ph type="pic" sz="quarter" idx="48" hasCustomPrompt="1"/>
          </p:nvPr>
        </p:nvSpPr>
        <p:spPr>
          <a:xfrm>
            <a:off x="839788" y="2446953"/>
            <a:ext cx="1069848" cy="795528"/>
          </a:xfrm>
        </p:spPr>
        <p:txBody>
          <a:bodyPr rtlCol="0" anchor="ctr" anchorCtr="0">
            <a:noAutofit/>
          </a:bodyPr>
          <a:lstStyle>
            <a:lvl1pPr marL="0" indent="0" algn="ctr">
              <a:buNone/>
              <a:defRPr sz="1400"/>
            </a:lvl1pPr>
          </a:lstStyle>
          <a:p>
            <a:pPr rtl="0"/>
            <a:r>
              <a:rPr lang="sv-SE" noProof="0"/>
              <a:t>Klicka på ikonen för att lägga till bild</a:t>
            </a:r>
          </a:p>
        </p:txBody>
      </p:sp>
      <p:sp>
        <p:nvSpPr>
          <p:cNvPr id="22" name="Platshållare för bild 20">
            <a:extLst>
              <a:ext uri="{FF2B5EF4-FFF2-40B4-BE49-F238E27FC236}">
                <a16:creationId xmlns:a16="http://schemas.microsoft.com/office/drawing/2014/main" id="{604A078C-C27C-43BF-AD80-27BC78DCBCCB}"/>
              </a:ext>
            </a:extLst>
          </p:cNvPr>
          <p:cNvSpPr>
            <a:spLocks noGrp="1"/>
          </p:cNvSpPr>
          <p:nvPr>
            <p:ph type="pic" sz="quarter" idx="49" hasCustomPrompt="1"/>
          </p:nvPr>
        </p:nvSpPr>
        <p:spPr>
          <a:xfrm>
            <a:off x="3625506" y="2446953"/>
            <a:ext cx="1069848" cy="795528"/>
          </a:xfrm>
        </p:spPr>
        <p:txBody>
          <a:bodyPr rtlCol="0" anchor="ctr" anchorCtr="0">
            <a:noAutofit/>
          </a:bodyPr>
          <a:lstStyle>
            <a:lvl1pPr marL="0" indent="0" algn="ctr">
              <a:buNone/>
              <a:defRPr sz="1400"/>
            </a:lvl1pPr>
          </a:lstStyle>
          <a:p>
            <a:pPr rtl="0"/>
            <a:r>
              <a:rPr lang="sv-SE" noProof="0"/>
              <a:t>Klicka på ikonen för att lägga till bild</a:t>
            </a:r>
          </a:p>
        </p:txBody>
      </p:sp>
      <p:sp>
        <p:nvSpPr>
          <p:cNvPr id="23" name="Platshållare för bild 20">
            <a:extLst>
              <a:ext uri="{FF2B5EF4-FFF2-40B4-BE49-F238E27FC236}">
                <a16:creationId xmlns:a16="http://schemas.microsoft.com/office/drawing/2014/main" id="{3790D791-9C4C-4EAC-8EC6-2B8F7529A0A0}"/>
              </a:ext>
            </a:extLst>
          </p:cNvPr>
          <p:cNvSpPr>
            <a:spLocks noGrp="1"/>
          </p:cNvSpPr>
          <p:nvPr>
            <p:ph type="pic" sz="quarter" idx="50" hasCustomPrompt="1"/>
          </p:nvPr>
        </p:nvSpPr>
        <p:spPr>
          <a:xfrm>
            <a:off x="6411224" y="2446953"/>
            <a:ext cx="1069848" cy="795528"/>
          </a:xfrm>
        </p:spPr>
        <p:txBody>
          <a:bodyPr rtlCol="0" anchor="ctr" anchorCtr="0">
            <a:noAutofit/>
          </a:bodyPr>
          <a:lstStyle>
            <a:lvl1pPr marL="0" indent="0" algn="ctr">
              <a:buNone/>
              <a:defRPr sz="1400"/>
            </a:lvl1pPr>
          </a:lstStyle>
          <a:p>
            <a:pPr rtl="0"/>
            <a:r>
              <a:rPr lang="sv-SE" noProof="0"/>
              <a:t>Klicka på ikonen för att lägga till bild</a:t>
            </a:r>
          </a:p>
        </p:txBody>
      </p:sp>
      <p:sp>
        <p:nvSpPr>
          <p:cNvPr id="24" name="Platshållare för bild 20">
            <a:extLst>
              <a:ext uri="{FF2B5EF4-FFF2-40B4-BE49-F238E27FC236}">
                <a16:creationId xmlns:a16="http://schemas.microsoft.com/office/drawing/2014/main" id="{04DD07A0-DC68-453E-B928-953969C06860}"/>
              </a:ext>
            </a:extLst>
          </p:cNvPr>
          <p:cNvSpPr>
            <a:spLocks noGrp="1"/>
          </p:cNvSpPr>
          <p:nvPr>
            <p:ph type="pic" sz="quarter" idx="51" hasCustomPrompt="1"/>
          </p:nvPr>
        </p:nvSpPr>
        <p:spPr>
          <a:xfrm>
            <a:off x="9196942" y="2446953"/>
            <a:ext cx="1069848" cy="795528"/>
          </a:xfrm>
        </p:spPr>
        <p:txBody>
          <a:bodyPr rtlCol="0" anchor="ctr" anchorCtr="0">
            <a:noAutofit/>
          </a:bodyPr>
          <a:lstStyle>
            <a:lvl1pPr marL="0" indent="0" algn="ctr">
              <a:buNone/>
              <a:defRPr sz="1400"/>
            </a:lvl1pPr>
          </a:lstStyle>
          <a:p>
            <a:pPr rtl="0"/>
            <a:r>
              <a:rPr lang="sv-SE" noProof="0"/>
              <a:t>Klicka på ikonen för att lägga till bild</a:t>
            </a:r>
          </a:p>
        </p:txBody>
      </p:sp>
      <p:sp>
        <p:nvSpPr>
          <p:cNvPr id="26" name="Platshållare för bild 11">
            <a:extLst>
              <a:ext uri="{FF2B5EF4-FFF2-40B4-BE49-F238E27FC236}">
                <a16:creationId xmlns:a16="http://schemas.microsoft.com/office/drawing/2014/main" id="{0EE565DC-46C2-4F46-AFCF-D7D77AF99B04}"/>
              </a:ext>
            </a:extLst>
          </p:cNvPr>
          <p:cNvSpPr>
            <a:spLocks noGrp="1"/>
          </p:cNvSpPr>
          <p:nvPr>
            <p:ph type="pic" sz="quarter" idx="52" hasCustomPrompt="1"/>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sv-SE" noProof="0"/>
              <a:t>Klicka på ikonen för att lägga till bild</a:t>
            </a:r>
          </a:p>
        </p:txBody>
      </p:sp>
    </p:spTree>
    <p:extLst>
      <p:ext uri="{BB962C8B-B14F-4D97-AF65-F5344CB8AC3E}">
        <p14:creationId xmlns:p14="http://schemas.microsoft.com/office/powerpoint/2010/main" val="1256452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nitor- och innehållslayout">
    <p:spTree>
      <p:nvGrpSpPr>
        <p:cNvPr id="1" name=""/>
        <p:cNvGrpSpPr/>
        <p:nvPr/>
      </p:nvGrpSpPr>
      <p:grpSpPr>
        <a:xfrm>
          <a:off x="0" y="0"/>
          <a:ext cx="0" cy="0"/>
          <a:chOff x="0" y="0"/>
          <a:chExt cx="0" cy="0"/>
        </a:xfrm>
      </p:grpSpPr>
      <p:sp>
        <p:nvSpPr>
          <p:cNvPr id="10" name="Rektangulär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p>
        </p:txBody>
      </p:sp>
      <p:sp>
        <p:nvSpPr>
          <p:cNvPr id="22" name="Rektangulär 21">
            <a:extLst>
              <a:ext uri="{FF2B5EF4-FFF2-40B4-BE49-F238E27FC236}">
                <a16:creationId xmlns:a16="http://schemas.microsoft.com/office/drawing/2014/main" id="{D808BB97-79BE-43F2-AD10-528EEFEE61AB}"/>
              </a:ext>
            </a:extLst>
          </p:cNvPr>
          <p:cNvSpPr/>
          <p:nvPr userDrawn="1"/>
        </p:nvSpPr>
        <p:spPr>
          <a:xfrm>
            <a:off x="0" y="0"/>
            <a:ext cx="12192000" cy="37947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p>
        </p:txBody>
      </p:sp>
      <p:sp>
        <p:nvSpPr>
          <p:cNvPr id="6" name="Rektangulär 5">
            <a:extLst>
              <a:ext uri="{FF2B5EF4-FFF2-40B4-BE49-F238E27FC236}">
                <a16:creationId xmlns:a16="http://schemas.microsoft.com/office/drawing/2014/main" id="{DD60033C-E502-4C97-87DB-99F01B55681B}"/>
              </a:ext>
            </a:extLst>
          </p:cNvPr>
          <p:cNvSpPr/>
          <p:nvPr userDrawn="1"/>
        </p:nvSpPr>
        <p:spPr>
          <a:xfrm>
            <a:off x="0" y="3794760"/>
            <a:ext cx="12192000" cy="30632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p>
        </p:txBody>
      </p:sp>
      <p:sp>
        <p:nvSpPr>
          <p:cNvPr id="2" name="Rubrik 1">
            <a:extLst>
              <a:ext uri="{FF2B5EF4-FFF2-40B4-BE49-F238E27FC236}">
                <a16:creationId xmlns:a16="http://schemas.microsoft.com/office/drawing/2014/main" id="{44B0B20C-63A0-49A1-A09F-99F86387E48E}"/>
              </a:ext>
            </a:extLst>
          </p:cNvPr>
          <p:cNvSpPr>
            <a:spLocks noGrp="1"/>
          </p:cNvSpPr>
          <p:nvPr>
            <p:ph type="title" hasCustomPrompt="1"/>
          </p:nvPr>
        </p:nvSpPr>
        <p:spPr>
          <a:xfrm>
            <a:off x="841248" y="805472"/>
            <a:ext cx="8127212" cy="552848"/>
          </a:xfrm>
        </p:spPr>
        <p:txBody>
          <a:bodyPr lIns="0" tIns="0" rIns="0" bIns="0" rtlCol="0" anchor="b" anchorCtr="0"/>
          <a:lstStyle/>
          <a:p>
            <a:pPr rtl="0"/>
            <a:r>
              <a:rPr lang="sv-SE" noProof="0"/>
              <a:t>Klicka här för att ändra format</a:t>
            </a:r>
          </a:p>
        </p:txBody>
      </p:sp>
      <p:sp>
        <p:nvSpPr>
          <p:cNvPr id="3" name="Platshållare för datum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03FA3CF9-AB8C-4821-87B8-6CDEC0A11692}" type="datetime1">
              <a:rPr lang="sv-SE" noProof="0" smtClean="0"/>
              <a:t>2022-10-09</a:t>
            </a:fld>
            <a:endParaRPr lang="sv-SE" noProof="0"/>
          </a:p>
        </p:txBody>
      </p:sp>
      <p:sp>
        <p:nvSpPr>
          <p:cNvPr id="4" name="Platshållare för sidfot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sv-SE" noProof="0"/>
              <a:t>LÄGG TILL EN SIDFOT</a:t>
            </a:r>
          </a:p>
        </p:txBody>
      </p:sp>
      <p:sp>
        <p:nvSpPr>
          <p:cNvPr id="5" name="Platshållare för bildnumm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sv-SE" noProof="0" smtClean="0"/>
              <a:t>‹#›</a:t>
            </a:fld>
            <a:endParaRPr lang="sv-SE" noProof="0"/>
          </a:p>
        </p:txBody>
      </p:sp>
      <p:sp>
        <p:nvSpPr>
          <p:cNvPr id="15" name="Platshållare för text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4162794"/>
            <a:ext cx="2286000"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0"/>
              <a:t>Redigera text</a:t>
            </a:r>
          </a:p>
        </p:txBody>
      </p:sp>
      <p:sp>
        <p:nvSpPr>
          <p:cNvPr id="16" name="Platshållare för text 11">
            <a:extLst>
              <a:ext uri="{FF2B5EF4-FFF2-40B4-BE49-F238E27FC236}">
                <a16:creationId xmlns:a16="http://schemas.microsoft.com/office/drawing/2014/main" id="{CC501F77-56D4-49F2-9772-EE01ACF5274B}"/>
              </a:ext>
            </a:extLst>
          </p:cNvPr>
          <p:cNvSpPr>
            <a:spLocks noGrp="1"/>
          </p:cNvSpPr>
          <p:nvPr>
            <p:ph type="body" sz="quarter" idx="42" hasCustomPrompt="1"/>
          </p:nvPr>
        </p:nvSpPr>
        <p:spPr>
          <a:xfrm>
            <a:off x="6410166" y="4596010"/>
            <a:ext cx="2286000" cy="1142011"/>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0"/>
              <a:t>Redigera format för bakgrundstext</a:t>
            </a:r>
          </a:p>
        </p:txBody>
      </p:sp>
      <p:sp>
        <p:nvSpPr>
          <p:cNvPr id="17" name="Platshållare för text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4162794"/>
            <a:ext cx="2286000"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0"/>
              <a:t>Redigera text</a:t>
            </a:r>
          </a:p>
        </p:txBody>
      </p:sp>
      <p:sp>
        <p:nvSpPr>
          <p:cNvPr id="18" name="Platshållare för text 11">
            <a:extLst>
              <a:ext uri="{FF2B5EF4-FFF2-40B4-BE49-F238E27FC236}">
                <a16:creationId xmlns:a16="http://schemas.microsoft.com/office/drawing/2014/main" id="{13613D75-4050-4984-9168-DAD425D6D6AC}"/>
              </a:ext>
            </a:extLst>
          </p:cNvPr>
          <p:cNvSpPr>
            <a:spLocks noGrp="1"/>
          </p:cNvSpPr>
          <p:nvPr>
            <p:ph type="body" sz="quarter" idx="46" hasCustomPrompt="1"/>
          </p:nvPr>
        </p:nvSpPr>
        <p:spPr>
          <a:xfrm>
            <a:off x="9196942" y="4596010"/>
            <a:ext cx="2286000" cy="1142011"/>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0"/>
              <a:t>Redigera format för bakgrundstext</a:t>
            </a:r>
          </a:p>
        </p:txBody>
      </p:sp>
      <p:sp>
        <p:nvSpPr>
          <p:cNvPr id="19" name="Platshållare för text 11">
            <a:extLst>
              <a:ext uri="{FF2B5EF4-FFF2-40B4-BE49-F238E27FC236}">
                <a16:creationId xmlns:a16="http://schemas.microsoft.com/office/drawing/2014/main" id="{6E425E0E-28A3-4830-99E8-D93E5B20E77C}"/>
              </a:ext>
            </a:extLst>
          </p:cNvPr>
          <p:cNvSpPr>
            <a:spLocks noGrp="1"/>
          </p:cNvSpPr>
          <p:nvPr>
            <p:ph type="body" sz="quarter" idx="47" hasCustomPrompt="1"/>
          </p:nvPr>
        </p:nvSpPr>
        <p:spPr>
          <a:xfrm>
            <a:off x="836613" y="1392450"/>
            <a:ext cx="8128799" cy="333242"/>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0"/>
              <a:t>Redigera format för bakgrundstext</a:t>
            </a:r>
          </a:p>
        </p:txBody>
      </p:sp>
      <p:sp>
        <p:nvSpPr>
          <p:cNvPr id="8" name="Rektangulär 7">
            <a:extLst>
              <a:ext uri="{FF2B5EF4-FFF2-40B4-BE49-F238E27FC236}">
                <a16:creationId xmlns:a16="http://schemas.microsoft.com/office/drawing/2014/main" id="{FB10DA4B-80F1-44A9-8C5F-93B634E0D0F8}"/>
              </a:ext>
            </a:extLst>
          </p:cNvPr>
          <p:cNvSpPr/>
          <p:nvPr userDrawn="1"/>
        </p:nvSpPr>
        <p:spPr>
          <a:xfrm>
            <a:off x="839788" y="2174510"/>
            <a:ext cx="4946904" cy="4096512"/>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p>
        </p:txBody>
      </p:sp>
      <p:sp>
        <p:nvSpPr>
          <p:cNvPr id="20" name="Platshållare för bild 20">
            <a:extLst>
              <a:ext uri="{FF2B5EF4-FFF2-40B4-BE49-F238E27FC236}">
                <a16:creationId xmlns:a16="http://schemas.microsoft.com/office/drawing/2014/main" id="{9F34831C-234C-4CF5-969E-2D5618BDBB33}"/>
              </a:ext>
            </a:extLst>
          </p:cNvPr>
          <p:cNvSpPr>
            <a:spLocks noGrp="1"/>
          </p:cNvSpPr>
          <p:nvPr>
            <p:ph type="pic" sz="quarter" idx="50" hasCustomPrompt="1"/>
          </p:nvPr>
        </p:nvSpPr>
        <p:spPr>
          <a:xfrm>
            <a:off x="6411224" y="2623415"/>
            <a:ext cx="1069848" cy="795528"/>
          </a:xfrm>
        </p:spPr>
        <p:txBody>
          <a:bodyPr rtlCol="0" anchor="ctr" anchorCtr="0">
            <a:noAutofit/>
          </a:bodyPr>
          <a:lstStyle>
            <a:lvl1pPr marL="0" indent="0" algn="ctr">
              <a:buNone/>
              <a:defRPr sz="1400">
                <a:solidFill>
                  <a:schemeClr val="bg1"/>
                </a:solidFill>
              </a:defRPr>
            </a:lvl1pPr>
          </a:lstStyle>
          <a:p>
            <a:pPr rtl="0"/>
            <a:r>
              <a:rPr lang="sv-SE" noProof="0"/>
              <a:t>Klicka på ikonen för att lägga till bild</a:t>
            </a:r>
          </a:p>
        </p:txBody>
      </p:sp>
      <p:sp>
        <p:nvSpPr>
          <p:cNvPr id="21" name="Platshållare för bild 20">
            <a:extLst>
              <a:ext uri="{FF2B5EF4-FFF2-40B4-BE49-F238E27FC236}">
                <a16:creationId xmlns:a16="http://schemas.microsoft.com/office/drawing/2014/main" id="{0F7D067F-9653-4BC2-A7E9-BE894EC5E2F6}"/>
              </a:ext>
            </a:extLst>
          </p:cNvPr>
          <p:cNvSpPr>
            <a:spLocks noGrp="1"/>
          </p:cNvSpPr>
          <p:nvPr>
            <p:ph type="pic" sz="quarter" idx="51" hasCustomPrompt="1"/>
          </p:nvPr>
        </p:nvSpPr>
        <p:spPr>
          <a:xfrm>
            <a:off x="9196942" y="2623415"/>
            <a:ext cx="1069848" cy="795528"/>
          </a:xfrm>
        </p:spPr>
        <p:txBody>
          <a:bodyPr rtlCol="0" anchor="ctr" anchorCtr="0">
            <a:noAutofit/>
          </a:bodyPr>
          <a:lstStyle>
            <a:lvl1pPr marL="0" indent="0" algn="ctr">
              <a:buNone/>
              <a:defRPr sz="1400">
                <a:solidFill>
                  <a:schemeClr val="bg1"/>
                </a:solidFill>
              </a:defRPr>
            </a:lvl1pPr>
          </a:lstStyle>
          <a:p>
            <a:pPr rtl="0"/>
            <a:r>
              <a:rPr lang="sv-SE" noProof="0"/>
              <a:t>Klicka på ikonen för att lägga till bild</a:t>
            </a:r>
          </a:p>
        </p:txBody>
      </p:sp>
      <p:sp>
        <p:nvSpPr>
          <p:cNvPr id="11" name="Platshållare för bild 10">
            <a:extLst>
              <a:ext uri="{FF2B5EF4-FFF2-40B4-BE49-F238E27FC236}">
                <a16:creationId xmlns:a16="http://schemas.microsoft.com/office/drawing/2014/main" id="{E3C97C3B-5FB4-4D00-93DA-BCD15F899061}"/>
              </a:ext>
            </a:extLst>
          </p:cNvPr>
          <p:cNvSpPr>
            <a:spLocks noGrp="1"/>
          </p:cNvSpPr>
          <p:nvPr>
            <p:ph type="pic" sz="quarter" idx="52" hasCustomPrompt="1"/>
          </p:nvPr>
        </p:nvSpPr>
        <p:spPr>
          <a:xfrm>
            <a:off x="976313" y="2359025"/>
            <a:ext cx="4648200" cy="2873375"/>
          </a:xfrm>
          <a:ln w="25400">
            <a:solidFill>
              <a:schemeClr val="tx2"/>
            </a:solidFill>
          </a:ln>
        </p:spPr>
        <p:txBody>
          <a:bodyPr rtlCol="0" anchor="ctr" anchorCtr="0">
            <a:normAutofit/>
          </a:bodyPr>
          <a:lstStyle>
            <a:lvl1pPr marL="0" indent="0" algn="ctr">
              <a:buNone/>
              <a:defRPr sz="1400">
                <a:solidFill>
                  <a:schemeClr val="tx2"/>
                </a:solidFill>
              </a:defRPr>
            </a:lvl1pPr>
          </a:lstStyle>
          <a:p>
            <a:pPr rtl="0"/>
            <a:r>
              <a:rPr lang="sv-SE" noProof="0"/>
              <a:t>Klicka på ikonen för att lägga till bild</a:t>
            </a:r>
          </a:p>
        </p:txBody>
      </p:sp>
      <p:sp>
        <p:nvSpPr>
          <p:cNvPr id="23" name="Platshållare för bild 11">
            <a:extLst>
              <a:ext uri="{FF2B5EF4-FFF2-40B4-BE49-F238E27FC236}">
                <a16:creationId xmlns:a16="http://schemas.microsoft.com/office/drawing/2014/main" id="{7EF3BAF8-222C-4E67-B4CF-081E9C0720A7}"/>
              </a:ext>
            </a:extLst>
          </p:cNvPr>
          <p:cNvSpPr>
            <a:spLocks noGrp="1"/>
          </p:cNvSpPr>
          <p:nvPr>
            <p:ph type="pic" sz="quarter" idx="53" hasCustomPrompt="1"/>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sv-SE" noProof="0"/>
              <a:t>Klicka på ikonen för att lägga till bild</a:t>
            </a:r>
          </a:p>
        </p:txBody>
      </p:sp>
    </p:spTree>
    <p:extLst>
      <p:ext uri="{BB962C8B-B14F-4D97-AF65-F5344CB8AC3E}">
        <p14:creationId xmlns:p14="http://schemas.microsoft.com/office/powerpoint/2010/main" val="315303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layout">
    <p:spTree>
      <p:nvGrpSpPr>
        <p:cNvPr id="1" name=""/>
        <p:cNvGrpSpPr/>
        <p:nvPr/>
      </p:nvGrpSpPr>
      <p:grpSpPr>
        <a:xfrm>
          <a:off x="0" y="0"/>
          <a:ext cx="0" cy="0"/>
          <a:chOff x="0" y="0"/>
          <a:chExt cx="0" cy="0"/>
        </a:xfrm>
      </p:grpSpPr>
      <p:sp>
        <p:nvSpPr>
          <p:cNvPr id="10" name="Rektangulär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9" name="Rektangulär 8">
            <a:extLst>
              <a:ext uri="{FF2B5EF4-FFF2-40B4-BE49-F238E27FC236}">
                <a16:creationId xmlns:a16="http://schemas.microsoft.com/office/drawing/2014/main" id="{16CD9829-C7D8-4164-BF7D-FD4B38C747F5}"/>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6" name="Rektangulär 5">
            <a:extLst>
              <a:ext uri="{FF2B5EF4-FFF2-40B4-BE49-F238E27FC236}">
                <a16:creationId xmlns:a16="http://schemas.microsoft.com/office/drawing/2014/main" id="{DD60033C-E502-4C97-87DB-99F01B55681B}"/>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2" name="Rubrik 1">
            <a:extLst>
              <a:ext uri="{FF2B5EF4-FFF2-40B4-BE49-F238E27FC236}">
                <a16:creationId xmlns:a16="http://schemas.microsoft.com/office/drawing/2014/main" id="{44B0B20C-63A0-49A1-A09F-99F86387E48E}"/>
              </a:ext>
            </a:extLst>
          </p:cNvPr>
          <p:cNvSpPr>
            <a:spLocks noGrp="1"/>
          </p:cNvSpPr>
          <p:nvPr>
            <p:ph type="title" hasCustomPrompt="1"/>
          </p:nvPr>
        </p:nvSpPr>
        <p:spPr>
          <a:xfrm>
            <a:off x="3467100" y="5349048"/>
            <a:ext cx="5257800" cy="552848"/>
          </a:xfrm>
        </p:spPr>
        <p:txBody>
          <a:bodyPr lIns="0" tIns="0" rIns="0" bIns="0" rtlCol="0" anchor="b" anchorCtr="0"/>
          <a:lstStyle>
            <a:lvl1pPr algn="ctr">
              <a:defRPr/>
            </a:lvl1pPr>
          </a:lstStyle>
          <a:p>
            <a:pPr rtl="0"/>
            <a:r>
              <a:rPr lang="sv-SE" noProof="1"/>
              <a:t>Klicka här för att ändra format</a:t>
            </a:r>
          </a:p>
        </p:txBody>
      </p:sp>
      <p:sp>
        <p:nvSpPr>
          <p:cNvPr id="3" name="Platshållare för datum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46760A67-790C-4165-A2A7-750621C46798}" type="datetime1">
              <a:rPr lang="sv-SE" noProof="1" dirty="0" smtClean="0"/>
              <a:t>2022-10-09</a:t>
            </a:fld>
            <a:endParaRPr lang="sv-SE" noProof="1"/>
          </a:p>
        </p:txBody>
      </p:sp>
      <p:sp>
        <p:nvSpPr>
          <p:cNvPr id="4" name="Platshållare för sidfot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sv-SE" noProof="1"/>
              <a:t>LÄGG TILL EN SIDFOT</a:t>
            </a:r>
          </a:p>
        </p:txBody>
      </p:sp>
      <p:sp>
        <p:nvSpPr>
          <p:cNvPr id="5" name="Platshållare för bildnumm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sv-SE" noProof="1" dirty="0" smtClean="0"/>
              <a:t>‹#›</a:t>
            </a:fld>
            <a:endParaRPr lang="sv-SE" noProof="1"/>
          </a:p>
        </p:txBody>
      </p:sp>
      <p:sp>
        <p:nvSpPr>
          <p:cNvPr id="7" name="Platshållare för bild 11">
            <a:extLst>
              <a:ext uri="{FF2B5EF4-FFF2-40B4-BE49-F238E27FC236}">
                <a16:creationId xmlns:a16="http://schemas.microsoft.com/office/drawing/2014/main" id="{E705CC21-80AA-488E-B95D-0E00300A05CF}"/>
              </a:ext>
            </a:extLst>
          </p:cNvPr>
          <p:cNvSpPr>
            <a:spLocks noGrp="1"/>
          </p:cNvSpPr>
          <p:nvPr>
            <p:ph type="pic" sz="quarter" idx="13" hasCustomPrompt="1"/>
          </p:nvPr>
        </p:nvSpPr>
        <p:spPr>
          <a:xfrm>
            <a:off x="4902600" y="868645"/>
            <a:ext cx="2386800" cy="486000"/>
          </a:xfrm>
          <a:prstGeom prst="roundRect">
            <a:avLst/>
          </a:prstGeom>
        </p:spPr>
        <p:txBody>
          <a:bodyPr rtlCol="0" anchor="ctr" anchorCtr="0">
            <a:normAutofit/>
          </a:bodyPr>
          <a:lstStyle>
            <a:lvl1pPr marL="0" indent="0" algn="ctr">
              <a:buNone/>
              <a:defRPr sz="1600">
                <a:solidFill>
                  <a:schemeClr val="bg1"/>
                </a:solidFill>
              </a:defRPr>
            </a:lvl1pPr>
          </a:lstStyle>
          <a:p>
            <a:pPr rtl="0"/>
            <a:r>
              <a:rPr lang="sv-SE" noProof="1"/>
              <a:t>Klicka på ikonen för att lägga till bild</a:t>
            </a:r>
          </a:p>
        </p:txBody>
      </p:sp>
    </p:spTree>
    <p:extLst>
      <p:ext uri="{BB962C8B-B14F-4D97-AF65-F5344CB8AC3E}">
        <p14:creationId xmlns:p14="http://schemas.microsoft.com/office/powerpoint/2010/main" val="1517898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 innehållslayouter">
    <p:spTree>
      <p:nvGrpSpPr>
        <p:cNvPr id="1" name=""/>
        <p:cNvGrpSpPr/>
        <p:nvPr/>
      </p:nvGrpSpPr>
      <p:grpSpPr>
        <a:xfrm>
          <a:off x="0" y="0"/>
          <a:ext cx="0" cy="0"/>
          <a:chOff x="0" y="0"/>
          <a:chExt cx="0" cy="0"/>
        </a:xfrm>
      </p:grpSpPr>
      <p:sp>
        <p:nvSpPr>
          <p:cNvPr id="10" name="Rektangulär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20" name="Rektangulär 19">
            <a:extLst>
              <a:ext uri="{FF2B5EF4-FFF2-40B4-BE49-F238E27FC236}">
                <a16:creationId xmlns:a16="http://schemas.microsoft.com/office/drawing/2014/main" id="{2F7D7942-83AE-46FF-83B1-84835F486286}"/>
              </a:ext>
            </a:extLst>
          </p:cNvPr>
          <p:cNvSpPr/>
          <p:nvPr userDrawn="1"/>
        </p:nvSpPr>
        <p:spPr>
          <a:xfrm>
            <a:off x="0" y="0"/>
            <a:ext cx="12192000" cy="317296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6" name="Rektangulär 5">
            <a:extLst>
              <a:ext uri="{FF2B5EF4-FFF2-40B4-BE49-F238E27FC236}">
                <a16:creationId xmlns:a16="http://schemas.microsoft.com/office/drawing/2014/main" id="{DD60033C-E502-4C97-87DB-99F01B55681B}"/>
              </a:ext>
            </a:extLst>
          </p:cNvPr>
          <p:cNvSpPr/>
          <p:nvPr userDrawn="1"/>
        </p:nvSpPr>
        <p:spPr>
          <a:xfrm>
            <a:off x="0" y="3172968"/>
            <a:ext cx="12192000" cy="368503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1"/>
          </a:p>
        </p:txBody>
      </p:sp>
      <p:sp>
        <p:nvSpPr>
          <p:cNvPr id="2" name="Rubrik 1">
            <a:extLst>
              <a:ext uri="{FF2B5EF4-FFF2-40B4-BE49-F238E27FC236}">
                <a16:creationId xmlns:a16="http://schemas.microsoft.com/office/drawing/2014/main" id="{44B0B20C-63A0-49A1-A09F-99F86387E48E}"/>
              </a:ext>
            </a:extLst>
          </p:cNvPr>
          <p:cNvSpPr>
            <a:spLocks noGrp="1"/>
          </p:cNvSpPr>
          <p:nvPr>
            <p:ph type="title" hasCustomPrompt="1"/>
          </p:nvPr>
        </p:nvSpPr>
        <p:spPr>
          <a:xfrm>
            <a:off x="838200" y="805472"/>
            <a:ext cx="7599790" cy="552848"/>
          </a:xfrm>
        </p:spPr>
        <p:txBody>
          <a:bodyPr lIns="0" tIns="0" rIns="0" bIns="0" rtlCol="0" anchor="b" anchorCtr="0"/>
          <a:lstStyle/>
          <a:p>
            <a:pPr rtl="0"/>
            <a:r>
              <a:rPr lang="sv-SE" noProof="1"/>
              <a:t>Klicka här för att ändra format</a:t>
            </a:r>
          </a:p>
        </p:txBody>
      </p:sp>
      <p:sp>
        <p:nvSpPr>
          <p:cNvPr id="3" name="Platshållare för datum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7B6F4FF5-CA27-4BA8-BA73-6B0379FC19FD}" type="datetime1">
              <a:rPr lang="sv-SE" noProof="1" dirty="0" smtClean="0"/>
              <a:t>2022-10-09</a:t>
            </a:fld>
            <a:endParaRPr lang="sv-SE" noProof="1"/>
          </a:p>
        </p:txBody>
      </p:sp>
      <p:sp>
        <p:nvSpPr>
          <p:cNvPr id="4" name="Platshållare för sidfot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sv-SE" noProof="1"/>
              <a:t>LÄGG TILL EN SIDFOT</a:t>
            </a:r>
          </a:p>
        </p:txBody>
      </p:sp>
      <p:sp>
        <p:nvSpPr>
          <p:cNvPr id="5" name="Platshållare för bildnumm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sv-SE" noProof="1" dirty="0" smtClean="0"/>
              <a:t>‹#›</a:t>
            </a:fld>
            <a:endParaRPr lang="sv-SE" noProof="1"/>
          </a:p>
        </p:txBody>
      </p:sp>
      <p:sp>
        <p:nvSpPr>
          <p:cNvPr id="15" name="Platshållare för text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6613" y="3565295"/>
            <a:ext cx="3044952"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Redigera text</a:t>
            </a:r>
          </a:p>
        </p:txBody>
      </p:sp>
      <p:sp>
        <p:nvSpPr>
          <p:cNvPr id="16" name="Platshållare för text 11">
            <a:extLst>
              <a:ext uri="{FF2B5EF4-FFF2-40B4-BE49-F238E27FC236}">
                <a16:creationId xmlns:a16="http://schemas.microsoft.com/office/drawing/2014/main" id="{CC501F77-56D4-49F2-9772-EE01ACF5274B}"/>
              </a:ext>
            </a:extLst>
          </p:cNvPr>
          <p:cNvSpPr>
            <a:spLocks noGrp="1"/>
          </p:cNvSpPr>
          <p:nvPr>
            <p:ph type="body" sz="quarter" idx="42" hasCustomPrompt="1"/>
          </p:nvPr>
        </p:nvSpPr>
        <p:spPr>
          <a:xfrm>
            <a:off x="836613" y="3998511"/>
            <a:ext cx="3044952" cy="1725728"/>
          </a:xfrm>
        </p:spPr>
        <p:txBody>
          <a:bodyPr lIns="3600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17" name="Platshållare för text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4637302" y="3565295"/>
            <a:ext cx="3044952"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Redigera text</a:t>
            </a:r>
          </a:p>
        </p:txBody>
      </p:sp>
      <p:sp>
        <p:nvSpPr>
          <p:cNvPr id="18" name="Platshållare för text 11">
            <a:extLst>
              <a:ext uri="{FF2B5EF4-FFF2-40B4-BE49-F238E27FC236}">
                <a16:creationId xmlns:a16="http://schemas.microsoft.com/office/drawing/2014/main" id="{13613D75-4050-4984-9168-DAD425D6D6AC}"/>
              </a:ext>
            </a:extLst>
          </p:cNvPr>
          <p:cNvSpPr>
            <a:spLocks noGrp="1"/>
          </p:cNvSpPr>
          <p:nvPr>
            <p:ph type="body" sz="quarter" idx="46" hasCustomPrompt="1"/>
          </p:nvPr>
        </p:nvSpPr>
        <p:spPr>
          <a:xfrm>
            <a:off x="4637302" y="3998511"/>
            <a:ext cx="3044952" cy="1725728"/>
          </a:xfrm>
        </p:spPr>
        <p:txBody>
          <a:bodyPr lIns="3600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19" name="Platshållare för text 11">
            <a:extLst>
              <a:ext uri="{FF2B5EF4-FFF2-40B4-BE49-F238E27FC236}">
                <a16:creationId xmlns:a16="http://schemas.microsoft.com/office/drawing/2014/main" id="{6E425E0E-28A3-4830-99E8-D93E5B20E77C}"/>
              </a:ext>
            </a:extLst>
          </p:cNvPr>
          <p:cNvSpPr>
            <a:spLocks noGrp="1"/>
          </p:cNvSpPr>
          <p:nvPr>
            <p:ph type="body" sz="quarter" idx="47" hasCustomPrompt="1"/>
          </p:nvPr>
        </p:nvSpPr>
        <p:spPr>
          <a:xfrm>
            <a:off x="836613" y="1392449"/>
            <a:ext cx="8128799" cy="1234205"/>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23" name="Platshållare för text 2">
            <a:extLst>
              <a:ext uri="{FF2B5EF4-FFF2-40B4-BE49-F238E27FC236}">
                <a16:creationId xmlns:a16="http://schemas.microsoft.com/office/drawing/2014/main" id="{04C738A8-00FA-480E-9730-8625B9F8CF66}"/>
              </a:ext>
            </a:extLst>
          </p:cNvPr>
          <p:cNvSpPr>
            <a:spLocks noGrp="1"/>
          </p:cNvSpPr>
          <p:nvPr>
            <p:ph type="body" idx="48" hasCustomPrompt="1"/>
          </p:nvPr>
        </p:nvSpPr>
        <p:spPr>
          <a:xfrm>
            <a:off x="8437990" y="3565295"/>
            <a:ext cx="3044952"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1"/>
              <a:t>Redigera text</a:t>
            </a:r>
          </a:p>
        </p:txBody>
      </p:sp>
      <p:sp>
        <p:nvSpPr>
          <p:cNvPr id="24" name="Platshållare för text 11">
            <a:extLst>
              <a:ext uri="{FF2B5EF4-FFF2-40B4-BE49-F238E27FC236}">
                <a16:creationId xmlns:a16="http://schemas.microsoft.com/office/drawing/2014/main" id="{A7347BFF-8FB8-4EF0-81EE-3A9E7C6F236F}"/>
              </a:ext>
            </a:extLst>
          </p:cNvPr>
          <p:cNvSpPr>
            <a:spLocks noGrp="1"/>
          </p:cNvSpPr>
          <p:nvPr>
            <p:ph type="body" sz="quarter" idx="49" hasCustomPrompt="1"/>
          </p:nvPr>
        </p:nvSpPr>
        <p:spPr>
          <a:xfrm>
            <a:off x="8437990" y="3998511"/>
            <a:ext cx="3044952" cy="1725728"/>
          </a:xfrm>
        </p:spPr>
        <p:txBody>
          <a:bodyPr lIns="3600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sv-SE" noProof="1"/>
              <a:t>Redigera format för bakgrundstext</a:t>
            </a:r>
          </a:p>
        </p:txBody>
      </p:sp>
      <p:sp>
        <p:nvSpPr>
          <p:cNvPr id="21" name="Platshållare för bild 11">
            <a:extLst>
              <a:ext uri="{FF2B5EF4-FFF2-40B4-BE49-F238E27FC236}">
                <a16:creationId xmlns:a16="http://schemas.microsoft.com/office/drawing/2014/main" id="{7555D5F3-897A-4180-AC97-B866E5BBB2EF}"/>
              </a:ext>
            </a:extLst>
          </p:cNvPr>
          <p:cNvSpPr>
            <a:spLocks noGrp="1"/>
          </p:cNvSpPr>
          <p:nvPr>
            <p:ph type="pic" sz="quarter" idx="50" hasCustomPrompt="1"/>
          </p:nvPr>
        </p:nvSpPr>
        <p:spPr>
          <a:xfrm>
            <a:off x="9441997"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sv-SE" noProof="1"/>
              <a:t>Klicka på ikonen för att lägga till bild</a:t>
            </a:r>
          </a:p>
        </p:txBody>
      </p:sp>
    </p:spTree>
    <p:extLst>
      <p:ext uri="{BB962C8B-B14F-4D97-AF65-F5344CB8AC3E}">
        <p14:creationId xmlns:p14="http://schemas.microsoft.com/office/powerpoint/2010/main" val="412419998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2.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5B0C71E-9398-4660-B728-2C20DF0CBE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sv-SE" noProof="1"/>
              <a:t>Klicka här för att ändra format</a:t>
            </a:r>
          </a:p>
        </p:txBody>
      </p:sp>
      <p:sp>
        <p:nvSpPr>
          <p:cNvPr id="3" name="Platshållare för text 2">
            <a:extLst>
              <a:ext uri="{FF2B5EF4-FFF2-40B4-BE49-F238E27FC236}">
                <a16:creationId xmlns:a16="http://schemas.microsoft.com/office/drawing/2014/main" id="{02560D45-FD1B-48F7-BF6C-5EA65F9F42C7}"/>
              </a:ext>
            </a:extLst>
          </p:cNvPr>
          <p:cNvSpPr>
            <a:spLocks noGrp="1"/>
          </p:cNvSpPr>
          <p:nvPr>
            <p:ph type="body" idx="1"/>
          </p:nvPr>
        </p:nvSpPr>
        <p:spPr>
          <a:xfrm>
            <a:off x="838200" y="1825625"/>
            <a:ext cx="10515600" cy="3975568"/>
          </a:xfrm>
          <a:prstGeom prst="rect">
            <a:avLst/>
          </a:prstGeom>
        </p:spPr>
        <p:txBody>
          <a:bodyPr vert="horz" lIns="91440" tIns="45720" rIns="91440" bIns="45720" rtlCol="0">
            <a:normAutofit/>
          </a:bodyPr>
          <a:lstStyle/>
          <a:p>
            <a:pPr lvl="0" rtl="0"/>
            <a:r>
              <a:rPr lang="sv-SE" noProof="1"/>
              <a:t>Redigera format för bakgrundstext</a:t>
            </a:r>
          </a:p>
          <a:p>
            <a:pPr lvl="1" rtl="0"/>
            <a:r>
              <a:rPr lang="sv-SE" noProof="1"/>
              <a:t>Nivå två</a:t>
            </a:r>
          </a:p>
          <a:p>
            <a:pPr lvl="2" rtl="0"/>
            <a:r>
              <a:rPr lang="sv-SE" noProof="1"/>
              <a:t>Nivå tre</a:t>
            </a:r>
          </a:p>
          <a:p>
            <a:pPr lvl="3" rtl="0"/>
            <a:r>
              <a:rPr lang="sv-SE" noProof="1"/>
              <a:t>Nivå fyra</a:t>
            </a:r>
          </a:p>
          <a:p>
            <a:pPr lvl="4" rtl="0"/>
            <a:r>
              <a:rPr lang="sv-SE" noProof="1"/>
              <a:t>Nivå fem</a:t>
            </a:r>
          </a:p>
        </p:txBody>
      </p:sp>
      <p:sp>
        <p:nvSpPr>
          <p:cNvPr id="4" name="Platshållare för datum 3">
            <a:extLst>
              <a:ext uri="{FF2B5EF4-FFF2-40B4-BE49-F238E27FC236}">
                <a16:creationId xmlns:a16="http://schemas.microsoft.com/office/drawing/2014/main" id="{A8D7305D-6746-4346-B610-8CE28B825AF9}"/>
              </a:ext>
            </a:extLst>
          </p:cNvPr>
          <p:cNvSpPr>
            <a:spLocks noGrp="1"/>
          </p:cNvSpPr>
          <p:nvPr>
            <p:ph type="dt" sz="half" idx="2"/>
          </p:nvPr>
        </p:nvSpPr>
        <p:spPr>
          <a:xfrm>
            <a:off x="8609013" y="5998474"/>
            <a:ext cx="2743200" cy="143149"/>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pPr rtl="0"/>
            <a:fld id="{FC0EFD54-7E85-4E56-B7AE-0040F654D713}" type="datetime1">
              <a:rPr lang="sv-SE" noProof="1" dirty="0" smtClean="0"/>
              <a:t>2022-10-09</a:t>
            </a:fld>
            <a:endParaRPr lang="sv-SE" noProof="1"/>
          </a:p>
        </p:txBody>
      </p:sp>
      <p:sp>
        <p:nvSpPr>
          <p:cNvPr id="5" name="Platshållare för sidfot 4">
            <a:extLst>
              <a:ext uri="{FF2B5EF4-FFF2-40B4-BE49-F238E27FC236}">
                <a16:creationId xmlns:a16="http://schemas.microsoft.com/office/drawing/2014/main" id="{DA1B3F55-6374-4C74-96AC-1EC34CFAA8B7}"/>
              </a:ext>
            </a:extLst>
          </p:cNvPr>
          <p:cNvSpPr>
            <a:spLocks noGrp="1"/>
          </p:cNvSpPr>
          <p:nvPr>
            <p:ph type="ftr" sz="quarter" idx="3"/>
          </p:nvPr>
        </p:nvSpPr>
        <p:spPr>
          <a:xfrm>
            <a:off x="7237413" y="6168551"/>
            <a:ext cx="4114800" cy="190327"/>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pPr rtl="0"/>
            <a:r>
              <a:rPr lang="sv-SE" noProof="1"/>
              <a:t>LÄGG TILL EN SIDFOT</a:t>
            </a:r>
          </a:p>
        </p:txBody>
      </p:sp>
      <p:sp>
        <p:nvSpPr>
          <p:cNvPr id="6" name="Platshållare för bildnummer 5">
            <a:extLst>
              <a:ext uri="{FF2B5EF4-FFF2-40B4-BE49-F238E27FC236}">
                <a16:creationId xmlns:a16="http://schemas.microsoft.com/office/drawing/2014/main" id="{869E6012-FDCC-451A-96F6-5645ABEB8D87}"/>
              </a:ext>
            </a:extLst>
          </p:cNvPr>
          <p:cNvSpPr>
            <a:spLocks noGrp="1"/>
          </p:cNvSpPr>
          <p:nvPr>
            <p:ph type="sldNum" sz="quarter" idx="4"/>
          </p:nvPr>
        </p:nvSpPr>
        <p:spPr>
          <a:xfrm>
            <a:off x="838200" y="6155851"/>
            <a:ext cx="457200" cy="184317"/>
          </a:xfrm>
          <a:prstGeom prst="rect">
            <a:avLst/>
          </a:prstGeom>
        </p:spPr>
        <p:txBody>
          <a:bodyPr vert="horz" lIns="0" tIns="0" rIns="0" bIns="0" rtlCol="0" anchor="b" anchorCtr="0"/>
          <a:lstStyle>
            <a:lvl1pPr algn="l">
              <a:defRPr sz="1000">
                <a:solidFill>
                  <a:schemeClr val="bg1">
                    <a:lumMod val="85000"/>
                    <a:alpha val="60000"/>
                  </a:schemeClr>
                </a:solidFill>
              </a:defRPr>
            </a:lvl1pPr>
          </a:lstStyle>
          <a:p>
            <a:pPr rtl="0"/>
            <a:fld id="{4950F5D8-22E1-4015-8661-E5B1FD28C2DE}" type="slidenum">
              <a:rPr lang="sv-SE" noProof="1" dirty="0" smtClean="0"/>
              <a:pPr rtl="0"/>
              <a:t>‹#›</a:t>
            </a:fld>
            <a:endParaRPr lang="sv-SE" noProof="1"/>
          </a:p>
        </p:txBody>
      </p:sp>
    </p:spTree>
    <p:extLst>
      <p:ext uri="{BB962C8B-B14F-4D97-AF65-F5344CB8AC3E}">
        <p14:creationId xmlns:p14="http://schemas.microsoft.com/office/powerpoint/2010/main" val="164045499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60" r:id="rId5"/>
    <p:sldLayoutId id="2147483698" r:id="rId6"/>
    <p:sldLayoutId id="2147483661" r:id="rId7"/>
    <p:sldLayoutId id="2147483662" r:id="rId8"/>
    <p:sldLayoutId id="2147483663" r:id="rId9"/>
    <p:sldLayoutId id="2147483664" r:id="rId10"/>
    <p:sldLayoutId id="2147483665" r:id="rId11"/>
    <p:sldLayoutId id="2147483667" r:id="rId12"/>
    <p:sldLayoutId id="2147483666" r:id="rId13"/>
    <p:sldLayoutId id="2147483668" r:id="rId14"/>
    <p:sldLayoutId id="2147483669" r:id="rId15"/>
    <p:sldLayoutId id="2147483670" r:id="rId16"/>
    <p:sldLayoutId id="2147483671" r:id="rId17"/>
    <p:sldLayoutId id="2147483672" r:id="rId18"/>
    <p:sldLayoutId id="2147483673" r:id="rId19"/>
    <p:sldLayoutId id="2147483674" r:id="rId20"/>
    <p:sldLayoutId id="2147483677" r:id="rId21"/>
    <p:sldLayoutId id="2147483676" r:id="rId22"/>
    <p:sldLayoutId id="2147483678" r:id="rId23"/>
    <p:sldLayoutId id="2147483679" r:id="rId24"/>
    <p:sldLayoutId id="2147483680" r:id="rId25"/>
    <p:sldLayoutId id="2147483681" r:id="rId26"/>
    <p:sldLayoutId id="2147483684" r:id="rId27"/>
    <p:sldLayoutId id="2147483685" r:id="rId28"/>
    <p:sldLayoutId id="2147483686" r:id="rId29"/>
    <p:sldLayoutId id="2147483687" r:id="rId30"/>
    <p:sldLayoutId id="2147483688" r:id="rId31"/>
    <p:sldLayoutId id="2147483691" r:id="rId32"/>
    <p:sldLayoutId id="2147483692" r:id="rId33"/>
    <p:sldLayoutId id="2147483689" r:id="rId34"/>
    <p:sldLayoutId id="2147483690" r:id="rId35"/>
    <p:sldLayoutId id="2147483699" r:id="rId36"/>
    <p:sldLayoutId id="2147483683" r:id="rId37"/>
  </p:sldLayoutIdLst>
  <p:hf hdr="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userDrawn="1">
          <p15:clr>
            <a:srgbClr val="F26B43"/>
          </p15:clr>
        </p15:guide>
        <p15:guide id="2" pos="7151" userDrawn="1">
          <p15:clr>
            <a:srgbClr val="F26B43"/>
          </p15:clr>
        </p15:guide>
        <p15:guide id="3" pos="529" userDrawn="1">
          <p15:clr>
            <a:srgbClr val="F26B43"/>
          </p15:clr>
        </p15:guide>
        <p15:guide id="4" orient="horz" pos="3793" userDrawn="1">
          <p15:clr>
            <a:srgbClr val="F26B43"/>
          </p15:clr>
        </p15:guide>
        <p15:guide id="5" pos="3840" userDrawn="1">
          <p15:clr>
            <a:srgbClr val="F26B43"/>
          </p15:clr>
        </p15:guide>
        <p15:guide id="6"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4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36ADA7-71A1-44A8-81BF-1B6CACFB7577}"/>
              </a:ext>
            </a:extLst>
          </p:cNvPr>
          <p:cNvSpPr>
            <a:spLocks noGrp="1"/>
          </p:cNvSpPr>
          <p:nvPr>
            <p:ph type="ctrTitle"/>
          </p:nvPr>
        </p:nvSpPr>
        <p:spPr/>
        <p:txBody>
          <a:bodyPr rtlCol="0">
            <a:noAutofit/>
          </a:bodyPr>
          <a:lstStyle/>
          <a:p>
            <a:pPr rtl="0"/>
            <a:r>
              <a:rPr lang="sv-SE" sz="4400" noProof="1">
                <a:latin typeface="Calibri"/>
                <a:cs typeface="Calibri"/>
              </a:rPr>
              <a:t>Årsmöte 21/22</a:t>
            </a:r>
          </a:p>
        </p:txBody>
      </p:sp>
      <p:pic>
        <p:nvPicPr>
          <p:cNvPr id="8" name="Google Shape;97;p2" descr="2166_header.jpg">
            <a:extLst>
              <a:ext uri="{FF2B5EF4-FFF2-40B4-BE49-F238E27FC236}">
                <a16:creationId xmlns:a16="http://schemas.microsoft.com/office/drawing/2014/main" id="{1166BF25-D012-4F99-090A-D9A1754D5091}"/>
              </a:ext>
            </a:extLst>
          </p:cNvPr>
          <p:cNvPicPr preferRelativeResize="0"/>
          <p:nvPr/>
        </p:nvPicPr>
        <p:blipFill rotWithShape="1">
          <a:blip r:embed="rId3">
            <a:alphaModFix/>
          </a:blip>
          <a:srcRect/>
          <a:stretch/>
        </p:blipFill>
        <p:spPr>
          <a:xfrm>
            <a:off x="1561631" y="978370"/>
            <a:ext cx="9144001" cy="1545326"/>
          </a:xfrm>
          <a:prstGeom prst="rect">
            <a:avLst/>
          </a:prstGeom>
          <a:noFill/>
          <a:ln>
            <a:noFill/>
          </a:ln>
        </p:spPr>
      </p:pic>
    </p:spTree>
    <p:extLst>
      <p:ext uri="{BB962C8B-B14F-4D97-AF65-F5344CB8AC3E}">
        <p14:creationId xmlns:p14="http://schemas.microsoft.com/office/powerpoint/2010/main" val="992262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8"/>
          <p:cNvSpPr txBox="1">
            <a:spLocks noGrp="1"/>
          </p:cNvSpPr>
          <p:nvPr>
            <p:ph type="title"/>
          </p:nvPr>
        </p:nvSpPr>
        <p:spPr>
          <a:xfrm>
            <a:off x="1981200" y="1493912"/>
            <a:ext cx="8229600" cy="1143000"/>
          </a:xfrm>
          <a:prstGeom prst="rect">
            <a:avLst/>
          </a:prstGeom>
          <a:noFill/>
          <a:ln>
            <a:noFill/>
          </a:ln>
        </p:spPr>
        <p:txBody>
          <a:bodyPr spcFirstLastPara="1" wrap="square" lIns="91425" tIns="45700" rIns="91425" bIns="45700" anchor="ctr" anchorCtr="0">
            <a:noAutofit/>
          </a:bodyPr>
          <a:lstStyle/>
          <a:p>
            <a:r>
              <a:rPr lang="sv-SE" sz="2500" dirty="0"/>
              <a:t>Behandling av styrelsens förslag &amp; inkomna motioner</a:t>
            </a:r>
            <a:endParaRPr lang="sv-SE" dirty="0"/>
          </a:p>
        </p:txBody>
      </p:sp>
      <p:sp>
        <p:nvSpPr>
          <p:cNvPr id="140" name="Google Shape;140;p8"/>
          <p:cNvSpPr txBox="1">
            <a:spLocks noGrp="1"/>
          </p:cNvSpPr>
          <p:nvPr>
            <p:ph type="body" idx="1"/>
          </p:nvPr>
        </p:nvSpPr>
        <p:spPr>
          <a:xfrm>
            <a:off x="1981200" y="2780808"/>
            <a:ext cx="8229600" cy="3816600"/>
          </a:xfrm>
          <a:prstGeom prst="rect">
            <a:avLst/>
          </a:prstGeom>
          <a:noFill/>
          <a:ln>
            <a:noFill/>
          </a:ln>
        </p:spPr>
        <p:txBody>
          <a:bodyPr spcFirstLastPara="1" wrap="square" lIns="91425" tIns="45700" rIns="91425" bIns="45700" anchor="t" anchorCtr="0">
            <a:noAutofit/>
          </a:bodyPr>
          <a:lstStyle/>
          <a:p>
            <a:pPr marL="457200" lvl="1" indent="0">
              <a:lnSpc>
                <a:spcPct val="80000"/>
              </a:lnSpc>
              <a:spcBef>
                <a:spcPts val="0"/>
              </a:spcBef>
              <a:buClr>
                <a:srgbClr val="FF0000"/>
              </a:buClr>
              <a:buSzPts val="2240"/>
              <a:buNone/>
            </a:pPr>
            <a:endParaRPr lang="sv-SE" sz="1600"/>
          </a:p>
          <a:p>
            <a:pPr marL="457200" lvl="1" indent="0">
              <a:lnSpc>
                <a:spcPct val="80000"/>
              </a:lnSpc>
              <a:spcBef>
                <a:spcPts val="0"/>
              </a:spcBef>
              <a:buClr>
                <a:srgbClr val="FF0000"/>
              </a:buClr>
              <a:buSzPts val="2240"/>
              <a:buNone/>
            </a:pPr>
            <a:br>
              <a:rPr lang="sv-SE" sz="1600" dirty="0"/>
            </a:br>
            <a:r>
              <a:rPr lang="sv-SE" sz="1600" dirty="0"/>
              <a:t>Inga inkomna</a:t>
            </a:r>
            <a:endParaRPr sz="1600" dirty="0"/>
          </a:p>
        </p:txBody>
      </p:sp>
      <p:pic>
        <p:nvPicPr>
          <p:cNvPr id="141" name="Google Shape;141;p8" descr="2166_header.jpg"/>
          <p:cNvPicPr preferRelativeResize="0"/>
          <p:nvPr/>
        </p:nvPicPr>
        <p:blipFill rotWithShape="1">
          <a:blip r:embed="rId3">
            <a:alphaModFix/>
          </a:blip>
          <a:srcRect/>
          <a:stretch/>
        </p:blipFill>
        <p:spPr>
          <a:xfrm>
            <a:off x="1524001" y="0"/>
            <a:ext cx="9144001" cy="1545326"/>
          </a:xfrm>
          <a:prstGeom prst="rect">
            <a:avLst/>
          </a:prstGeom>
          <a:noFill/>
          <a:ln>
            <a:noFill/>
          </a:ln>
        </p:spPr>
      </p:pic>
    </p:spTree>
    <p:extLst>
      <p:ext uri="{BB962C8B-B14F-4D97-AF65-F5344CB8AC3E}">
        <p14:creationId xmlns:p14="http://schemas.microsoft.com/office/powerpoint/2010/main" val="2637274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8"/>
          <p:cNvSpPr txBox="1">
            <a:spLocks noGrp="1"/>
          </p:cNvSpPr>
          <p:nvPr>
            <p:ph type="title"/>
          </p:nvPr>
        </p:nvSpPr>
        <p:spPr>
          <a:xfrm>
            <a:off x="1981200" y="1493912"/>
            <a:ext cx="8229600" cy="1143000"/>
          </a:xfrm>
          <a:prstGeom prst="rect">
            <a:avLst/>
          </a:prstGeom>
          <a:noFill/>
          <a:ln>
            <a:noFill/>
          </a:ln>
        </p:spPr>
        <p:txBody>
          <a:bodyPr spcFirstLastPara="1" wrap="square" lIns="91425" tIns="45700" rIns="91425" bIns="45700" anchor="ctr" anchorCtr="0">
            <a:noAutofit/>
          </a:bodyPr>
          <a:lstStyle/>
          <a:p>
            <a:pPr>
              <a:buClr>
                <a:srgbClr val="FF0000"/>
              </a:buClr>
              <a:buSzPts val="2800"/>
            </a:pPr>
            <a:r>
              <a:rPr lang="sv-SE" sz="2500" dirty="0"/>
              <a:t>Val av styrelse - utgångspunkt för valberedningen 22/23</a:t>
            </a:r>
            <a:endParaRPr sz="2500" dirty="0"/>
          </a:p>
        </p:txBody>
      </p:sp>
      <p:sp>
        <p:nvSpPr>
          <p:cNvPr id="140" name="Google Shape;140;p8"/>
          <p:cNvSpPr txBox="1">
            <a:spLocks noGrp="1"/>
          </p:cNvSpPr>
          <p:nvPr>
            <p:ph type="body" idx="1"/>
          </p:nvPr>
        </p:nvSpPr>
        <p:spPr>
          <a:xfrm>
            <a:off x="1981200" y="2780808"/>
            <a:ext cx="8229600" cy="3816600"/>
          </a:xfrm>
          <a:prstGeom prst="rect">
            <a:avLst/>
          </a:prstGeom>
          <a:noFill/>
          <a:ln>
            <a:noFill/>
          </a:ln>
        </p:spPr>
        <p:txBody>
          <a:bodyPr spcFirstLastPara="1" wrap="square" lIns="91425" tIns="45700" rIns="91425" bIns="45700" anchor="t" anchorCtr="0">
            <a:noAutofit/>
          </a:bodyPr>
          <a:lstStyle/>
          <a:p>
            <a:pPr marL="0" indent="0">
              <a:lnSpc>
                <a:spcPct val="80000"/>
              </a:lnSpc>
              <a:spcBef>
                <a:spcPts val="0"/>
              </a:spcBef>
              <a:buClr>
                <a:srgbClr val="FF0000"/>
              </a:buClr>
              <a:buSzPts val="2240"/>
              <a:buNone/>
            </a:pPr>
            <a:r>
              <a:rPr lang="sv-SE" sz="1600" b="1" dirty="0"/>
              <a:t>5-9 ledamöter enligt stadgarna; </a:t>
            </a:r>
            <a:endParaRPr lang="sv-SE"/>
          </a:p>
          <a:p>
            <a:pPr marL="457200" lvl="1" indent="0">
              <a:lnSpc>
                <a:spcPct val="80000"/>
              </a:lnSpc>
              <a:spcBef>
                <a:spcPts val="0"/>
              </a:spcBef>
              <a:buClr>
                <a:srgbClr val="FF0000"/>
              </a:buClr>
              <a:buSzPts val="2240"/>
              <a:buNone/>
            </a:pPr>
            <a:endParaRPr sz="1600" dirty="0"/>
          </a:p>
          <a:p>
            <a:pPr marL="457200" lvl="1" indent="0">
              <a:lnSpc>
                <a:spcPct val="80000"/>
              </a:lnSpc>
              <a:spcBef>
                <a:spcPts val="0"/>
              </a:spcBef>
              <a:buClr>
                <a:srgbClr val="FF0000"/>
              </a:buClr>
              <a:buSzPts val="2240"/>
              <a:buNone/>
            </a:pPr>
            <a:r>
              <a:rPr lang="sv-SE" sz="1600" dirty="0"/>
              <a:t>50% på 1 år </a:t>
            </a:r>
            <a:endParaRPr sz="1600" dirty="0"/>
          </a:p>
          <a:p>
            <a:pPr marL="457200" lvl="1" indent="0">
              <a:lnSpc>
                <a:spcPct val="80000"/>
              </a:lnSpc>
              <a:spcBef>
                <a:spcPts val="0"/>
              </a:spcBef>
              <a:buClr>
                <a:srgbClr val="FF0000"/>
              </a:buClr>
              <a:buSzPts val="2240"/>
              <a:buNone/>
            </a:pPr>
            <a:endParaRPr lang="sv-SE" sz="1600" dirty="0"/>
          </a:p>
          <a:p>
            <a:pPr marL="457200" lvl="1" indent="0">
              <a:lnSpc>
                <a:spcPct val="80000"/>
              </a:lnSpc>
              <a:spcBef>
                <a:spcPts val="0"/>
              </a:spcBef>
              <a:buSzPts val="2240"/>
              <a:buNone/>
            </a:pPr>
            <a:r>
              <a:rPr lang="sv-SE" sz="1600" dirty="0"/>
              <a:t>50% på 2 år</a:t>
            </a:r>
            <a:br>
              <a:rPr lang="sv-SE" sz="1600" dirty="0"/>
            </a:br>
            <a:endParaRPr sz="1600"/>
          </a:p>
          <a:p>
            <a:pPr marL="0" indent="0">
              <a:lnSpc>
                <a:spcPct val="80000"/>
              </a:lnSpc>
              <a:spcBef>
                <a:spcPts val="0"/>
              </a:spcBef>
              <a:buClr>
                <a:srgbClr val="FF0000"/>
              </a:buClr>
              <a:buSzPts val="2240"/>
              <a:buNone/>
            </a:pPr>
            <a:endParaRPr sz="1600" dirty="0"/>
          </a:p>
          <a:p>
            <a:pPr marL="0" indent="0">
              <a:lnSpc>
                <a:spcPct val="80000"/>
              </a:lnSpc>
              <a:spcBef>
                <a:spcPts val="0"/>
              </a:spcBef>
              <a:buClr>
                <a:srgbClr val="FF0000"/>
              </a:buClr>
              <a:buSzPts val="2240"/>
              <a:buNone/>
            </a:pPr>
            <a:r>
              <a:rPr lang="sv-SE" sz="1600" b="1" dirty="0"/>
              <a:t>En bred representation från flera lag och även ha med föräldrar i styrelsen.</a:t>
            </a:r>
            <a:br>
              <a:rPr lang="sv-SE" sz="1600" b="1" dirty="0"/>
            </a:br>
            <a:br>
              <a:rPr lang="sv-SE" sz="1600" b="1" dirty="0"/>
            </a:br>
            <a:endParaRPr lang="sv-SE" sz="1600" b="1" dirty="0"/>
          </a:p>
          <a:p>
            <a:pPr marL="0" indent="0">
              <a:lnSpc>
                <a:spcPct val="80000"/>
              </a:lnSpc>
              <a:spcBef>
                <a:spcPts val="0"/>
              </a:spcBef>
              <a:buClr>
                <a:srgbClr val="FF0000"/>
              </a:buClr>
              <a:buSzPts val="2240"/>
              <a:buNone/>
            </a:pPr>
            <a:r>
              <a:rPr lang="sv-SE" sz="1600" b="1" dirty="0"/>
              <a:t>Kvar i styrelsen från förra säsongen; </a:t>
            </a:r>
          </a:p>
          <a:p>
            <a:pPr marL="0" indent="0">
              <a:lnSpc>
                <a:spcPct val="80000"/>
              </a:lnSpc>
              <a:spcBef>
                <a:spcPts val="0"/>
              </a:spcBef>
              <a:buSzPts val="2240"/>
              <a:buNone/>
            </a:pPr>
            <a:endParaRPr lang="sv-SE" sz="1600" b="1" dirty="0"/>
          </a:p>
          <a:p>
            <a:pPr marL="457200" lvl="1" indent="0">
              <a:lnSpc>
                <a:spcPct val="80000"/>
              </a:lnSpc>
              <a:spcBef>
                <a:spcPts val="0"/>
              </a:spcBef>
              <a:buClr>
                <a:srgbClr val="FF0000"/>
              </a:buClr>
              <a:buSzPts val="2240"/>
              <a:buNone/>
            </a:pPr>
            <a:r>
              <a:rPr lang="sv-SE" sz="1600" dirty="0"/>
              <a:t>Inga</a:t>
            </a:r>
            <a:endParaRPr lang="sv-SE" sz="1600"/>
          </a:p>
          <a:p>
            <a:pPr marL="457200" lvl="1" indent="0">
              <a:lnSpc>
                <a:spcPct val="80000"/>
              </a:lnSpc>
              <a:spcBef>
                <a:spcPts val="0"/>
              </a:spcBef>
              <a:buSzPts val="2240"/>
              <a:buNone/>
            </a:pPr>
            <a:endParaRPr lang="sv-SE" sz="1600" dirty="0"/>
          </a:p>
          <a:p>
            <a:pPr marL="457200" lvl="1" indent="0">
              <a:lnSpc>
                <a:spcPct val="80000"/>
              </a:lnSpc>
              <a:spcBef>
                <a:spcPts val="0"/>
              </a:spcBef>
              <a:buClr>
                <a:srgbClr val="FF0000"/>
              </a:buClr>
              <a:buSzPts val="2240"/>
              <a:buNone/>
            </a:pPr>
            <a:r>
              <a:rPr lang="sv-SE" sz="1600" dirty="0"/>
              <a:t>Omval på alla utom Mats Comstedt, sponsoransvarig som avgår</a:t>
            </a:r>
          </a:p>
          <a:p>
            <a:pPr marL="0" indent="457200">
              <a:lnSpc>
                <a:spcPct val="115000"/>
              </a:lnSpc>
              <a:spcBef>
                <a:spcPts val="0"/>
              </a:spcBef>
              <a:buClr>
                <a:srgbClr val="000000"/>
              </a:buClr>
              <a:buSzPts val="1100"/>
              <a:buNone/>
            </a:pPr>
            <a:endParaRPr lang="sv-SE" sz="1600" dirty="0"/>
          </a:p>
          <a:p>
            <a:pPr marL="457200" lvl="1" indent="0">
              <a:lnSpc>
                <a:spcPct val="80000"/>
              </a:lnSpc>
              <a:spcBef>
                <a:spcPts val="0"/>
              </a:spcBef>
              <a:buClr>
                <a:srgbClr val="FF0000"/>
              </a:buClr>
              <a:buSzPts val="2240"/>
              <a:buNone/>
            </a:pPr>
            <a:endParaRPr lang="sv-SE" sz="1600"/>
          </a:p>
          <a:p>
            <a:pPr marL="457200" lvl="1" indent="0">
              <a:lnSpc>
                <a:spcPct val="80000"/>
              </a:lnSpc>
              <a:spcBef>
                <a:spcPts val="0"/>
              </a:spcBef>
              <a:buClr>
                <a:srgbClr val="FF0000"/>
              </a:buClr>
              <a:buSzPts val="2240"/>
              <a:buNone/>
            </a:pPr>
            <a:br>
              <a:rPr lang="sv-SE" sz="1600" dirty="0"/>
            </a:br>
            <a:endParaRPr sz="1600"/>
          </a:p>
        </p:txBody>
      </p:sp>
      <p:pic>
        <p:nvPicPr>
          <p:cNvPr id="141" name="Google Shape;141;p8" descr="2166_header.jpg"/>
          <p:cNvPicPr preferRelativeResize="0"/>
          <p:nvPr/>
        </p:nvPicPr>
        <p:blipFill rotWithShape="1">
          <a:blip r:embed="rId3">
            <a:alphaModFix/>
          </a:blip>
          <a:srcRect/>
          <a:stretch/>
        </p:blipFill>
        <p:spPr>
          <a:xfrm>
            <a:off x="1524001" y="0"/>
            <a:ext cx="9144001" cy="1545326"/>
          </a:xfrm>
          <a:prstGeom prst="rect">
            <a:avLst/>
          </a:prstGeom>
          <a:noFill/>
          <a:ln>
            <a:noFill/>
          </a:ln>
        </p:spPr>
      </p:pic>
    </p:spTree>
    <p:extLst>
      <p:ext uri="{BB962C8B-B14F-4D97-AF65-F5344CB8AC3E}">
        <p14:creationId xmlns:p14="http://schemas.microsoft.com/office/powerpoint/2010/main" val="177482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Clr>
                <a:srgbClr val="FF0000"/>
              </a:buClr>
              <a:buSzPts val="2800"/>
            </a:pPr>
            <a:r>
              <a:rPr lang="sv-SE" sz="2800"/>
              <a:t>Val av styrelse</a:t>
            </a:r>
            <a:endParaRPr sz="2800"/>
          </a:p>
        </p:txBody>
      </p:sp>
      <p:sp>
        <p:nvSpPr>
          <p:cNvPr id="148" name="Google Shape;148;p23"/>
          <p:cNvSpPr txBox="1">
            <a:spLocks noGrp="1"/>
          </p:cNvSpPr>
          <p:nvPr>
            <p:ph type="body" idx="1"/>
          </p:nvPr>
        </p:nvSpPr>
        <p:spPr>
          <a:xfrm>
            <a:off x="1522119" y="1628423"/>
            <a:ext cx="5384800" cy="4525963"/>
          </a:xfrm>
          <a:prstGeom prst="rect">
            <a:avLst/>
          </a:prstGeom>
          <a:noFill/>
          <a:ln>
            <a:noFill/>
          </a:ln>
        </p:spPr>
        <p:txBody>
          <a:bodyPr spcFirstLastPara="1" wrap="square" lIns="91425" tIns="45700" rIns="91425" bIns="45700" anchor="t" anchorCtr="0">
            <a:noAutofit/>
          </a:bodyPr>
          <a:lstStyle/>
          <a:p>
            <a:pPr marL="0" indent="0">
              <a:lnSpc>
                <a:spcPct val="80000"/>
              </a:lnSpc>
              <a:spcBef>
                <a:spcPts val="0"/>
              </a:spcBef>
              <a:buClr>
                <a:srgbClr val="FF0000"/>
              </a:buClr>
              <a:buSzPts val="2240"/>
              <a:buNone/>
            </a:pPr>
            <a:endParaRPr lang="sv-SE" sz="2400" b="1" dirty="0"/>
          </a:p>
          <a:p>
            <a:pPr marL="0" indent="0">
              <a:lnSpc>
                <a:spcPct val="80000"/>
              </a:lnSpc>
              <a:spcBef>
                <a:spcPts val="0"/>
              </a:spcBef>
              <a:buSzPts val="2240"/>
              <a:buNone/>
            </a:pPr>
            <a:r>
              <a:rPr lang="sv-SE" sz="2400" b="1" dirty="0"/>
              <a:t>Nedan behöver beslutas på årsmötet: </a:t>
            </a:r>
            <a:endParaRPr lang="sv-SE" sz="2400" b="1" dirty="0">
              <a:solidFill>
                <a:srgbClr val="FF0000"/>
              </a:solidFill>
            </a:endParaRPr>
          </a:p>
          <a:p>
            <a:pPr marL="0" indent="0">
              <a:lnSpc>
                <a:spcPct val="80000"/>
              </a:lnSpc>
              <a:spcBef>
                <a:spcPts val="0"/>
              </a:spcBef>
              <a:buSzPts val="2240"/>
              <a:buNone/>
            </a:pPr>
            <a:endParaRPr lang="sv-SE" sz="1400" dirty="0"/>
          </a:p>
          <a:p>
            <a:pPr marL="0" indent="0">
              <a:lnSpc>
                <a:spcPct val="80000"/>
              </a:lnSpc>
              <a:spcBef>
                <a:spcPts val="0"/>
              </a:spcBef>
              <a:buSzPts val="2240"/>
              <a:buNone/>
            </a:pPr>
            <a:br>
              <a:rPr lang="sv-SE" sz="1400" dirty="0"/>
            </a:br>
            <a:br>
              <a:rPr lang="sv-SE" sz="1400" dirty="0"/>
            </a:br>
            <a:r>
              <a:rPr lang="sv-SE" sz="1600" b="1" dirty="0"/>
              <a:t>Omval:</a:t>
            </a:r>
            <a:endParaRPr lang="sv-SE" sz="1600" b="1" dirty="0">
              <a:solidFill>
                <a:srgbClr val="FF0000"/>
              </a:solidFill>
            </a:endParaRPr>
          </a:p>
          <a:p>
            <a:pPr marL="0" indent="0">
              <a:lnSpc>
                <a:spcPct val="80000"/>
              </a:lnSpc>
              <a:spcBef>
                <a:spcPts val="0"/>
              </a:spcBef>
              <a:buSzPts val="2240"/>
              <a:buNone/>
            </a:pPr>
            <a:endParaRPr lang="sv-SE" sz="1400" b="1" dirty="0"/>
          </a:p>
          <a:p>
            <a:pPr marL="0" indent="0">
              <a:lnSpc>
                <a:spcPct val="80000"/>
              </a:lnSpc>
              <a:spcBef>
                <a:spcPts val="0"/>
              </a:spcBef>
              <a:buSzPts val="2240"/>
              <a:buNone/>
            </a:pPr>
            <a:r>
              <a:rPr lang="sv-SE" sz="1400" dirty="0"/>
              <a:t>Anders Hulthén på 2 år: Ansvarig Hallar/ IBIS </a:t>
            </a:r>
            <a:endParaRPr lang="sv-SE" sz="1400" b="1">
              <a:solidFill>
                <a:srgbClr val="FF0000"/>
              </a:solidFill>
            </a:endParaRPr>
          </a:p>
          <a:p>
            <a:pPr marL="0" indent="0">
              <a:lnSpc>
                <a:spcPct val="114999"/>
              </a:lnSpc>
              <a:spcBef>
                <a:spcPts val="0"/>
              </a:spcBef>
              <a:buSzPts val="1100"/>
              <a:buNone/>
            </a:pPr>
            <a:r>
              <a:rPr lang="sv-SE" sz="1400" dirty="0"/>
              <a:t>Anna </a:t>
            </a:r>
            <a:r>
              <a:rPr lang="sv-SE" sz="1400" dirty="0" err="1"/>
              <a:t>Karlsmarker</a:t>
            </a:r>
            <a:r>
              <a:rPr lang="sv-SE" sz="1400" dirty="0"/>
              <a:t> på </a:t>
            </a:r>
            <a:r>
              <a:rPr lang="sv-SE" sz="1400" dirty="0">
                <a:solidFill>
                  <a:srgbClr val="000000"/>
                </a:solidFill>
              </a:rPr>
              <a:t>1 år</a:t>
            </a:r>
            <a:r>
              <a:rPr lang="sv-SE" sz="1400" dirty="0"/>
              <a:t>: Kassör</a:t>
            </a:r>
            <a:endParaRPr lang="sv-SE" sz="2800" dirty="0"/>
          </a:p>
          <a:p>
            <a:pPr marL="0" indent="0">
              <a:lnSpc>
                <a:spcPct val="114999"/>
              </a:lnSpc>
              <a:spcBef>
                <a:spcPts val="0"/>
              </a:spcBef>
              <a:buSzPts val="1100"/>
              <a:buNone/>
            </a:pPr>
            <a:r>
              <a:rPr lang="sv-SE" sz="1400" dirty="0"/>
              <a:t>Christine </a:t>
            </a:r>
            <a:r>
              <a:rPr lang="sv-SE" sz="1400" dirty="0" err="1"/>
              <a:t>Bringefält</a:t>
            </a:r>
            <a:r>
              <a:rPr lang="sv-SE" sz="1400" dirty="0"/>
              <a:t> på 2 år: Ordförande</a:t>
            </a:r>
          </a:p>
          <a:p>
            <a:pPr marL="0" indent="0">
              <a:lnSpc>
                <a:spcPct val="114999"/>
              </a:lnSpc>
              <a:spcBef>
                <a:spcPts val="0"/>
              </a:spcBef>
              <a:buSzPts val="1100"/>
              <a:buNone/>
            </a:pPr>
            <a:r>
              <a:rPr lang="sv-SE" sz="1400" dirty="0"/>
              <a:t>Christopher </a:t>
            </a:r>
            <a:r>
              <a:rPr lang="sv-SE" sz="1400" dirty="0" err="1"/>
              <a:t>Thomassen</a:t>
            </a:r>
            <a:r>
              <a:rPr lang="sv-SE" sz="1400" dirty="0"/>
              <a:t> på 2 år: Sponsoransvarig</a:t>
            </a:r>
            <a:endParaRPr lang="sv-SE" sz="2800"/>
          </a:p>
          <a:p>
            <a:pPr marL="0" indent="0">
              <a:lnSpc>
                <a:spcPct val="115000"/>
              </a:lnSpc>
              <a:spcBef>
                <a:spcPts val="0"/>
              </a:spcBef>
              <a:buSzPts val="1100"/>
              <a:buNone/>
            </a:pPr>
            <a:r>
              <a:rPr lang="sv-SE" sz="1400" dirty="0"/>
              <a:t>Elisabeth </a:t>
            </a:r>
            <a:r>
              <a:rPr lang="sv-SE" sz="1400" dirty="0" err="1"/>
              <a:t>Stråkander</a:t>
            </a:r>
            <a:r>
              <a:rPr lang="sv-SE" sz="1400" dirty="0"/>
              <a:t> - </a:t>
            </a:r>
            <a:r>
              <a:rPr lang="sv-SE" sz="1400" dirty="0">
                <a:solidFill>
                  <a:srgbClr val="000000"/>
                </a:solidFill>
              </a:rPr>
              <a:t>1 </a:t>
            </a:r>
            <a:r>
              <a:rPr lang="sv-SE" sz="1400" dirty="0"/>
              <a:t>år: Caféansvarig</a:t>
            </a:r>
            <a:endParaRPr sz="1400" dirty="0"/>
          </a:p>
          <a:p>
            <a:pPr marL="0" indent="0">
              <a:lnSpc>
                <a:spcPct val="114999"/>
              </a:lnSpc>
              <a:spcBef>
                <a:spcPts val="0"/>
              </a:spcBef>
              <a:buSzPts val="1100"/>
              <a:buNone/>
            </a:pPr>
            <a:r>
              <a:rPr lang="sv-SE" sz="1400" dirty="0"/>
              <a:t>Niklas Dahlgren – 1 </a:t>
            </a:r>
            <a:r>
              <a:rPr lang="sv-SE" sz="1400" dirty="0">
                <a:solidFill>
                  <a:srgbClr val="000000"/>
                </a:solidFill>
              </a:rPr>
              <a:t>år</a:t>
            </a:r>
            <a:r>
              <a:rPr lang="sv-SE" sz="1400" dirty="0"/>
              <a:t>: Sponsoransvarig</a:t>
            </a:r>
          </a:p>
          <a:p>
            <a:pPr marL="0" indent="0">
              <a:lnSpc>
                <a:spcPct val="115000"/>
              </a:lnSpc>
              <a:spcBef>
                <a:spcPts val="0"/>
              </a:spcBef>
              <a:buSzPts val="1100"/>
              <a:buNone/>
            </a:pPr>
            <a:endParaRPr lang="sv-SE" sz="1400"/>
          </a:p>
          <a:p>
            <a:pPr marL="0" indent="0">
              <a:lnSpc>
                <a:spcPct val="115000"/>
              </a:lnSpc>
              <a:spcBef>
                <a:spcPts val="0"/>
              </a:spcBef>
              <a:buSzPts val="1100"/>
              <a:buNone/>
            </a:pPr>
            <a:endParaRPr lang="sv-SE" sz="1400" b="1" i="1" dirty="0"/>
          </a:p>
          <a:p>
            <a:pPr marL="0" indent="0">
              <a:lnSpc>
                <a:spcPct val="114999"/>
              </a:lnSpc>
              <a:spcBef>
                <a:spcPts val="0"/>
              </a:spcBef>
              <a:buSzPts val="1100"/>
              <a:buNone/>
            </a:pPr>
            <a:endParaRPr lang="sv-SE" sz="1400" b="1" i="1" dirty="0"/>
          </a:p>
          <a:p>
            <a:pPr marL="0" indent="0">
              <a:lnSpc>
                <a:spcPct val="114999"/>
              </a:lnSpc>
              <a:spcBef>
                <a:spcPts val="0"/>
              </a:spcBef>
              <a:buNone/>
            </a:pPr>
            <a:endParaRPr lang="sv-SE" sz="1600" dirty="0"/>
          </a:p>
          <a:p>
            <a:pPr marL="0" indent="0">
              <a:lnSpc>
                <a:spcPct val="114999"/>
              </a:lnSpc>
              <a:spcBef>
                <a:spcPts val="0"/>
              </a:spcBef>
              <a:buNone/>
            </a:pPr>
            <a:r>
              <a:rPr lang="sv-SE" sz="1600" b="1" dirty="0"/>
              <a:t>Nedan sitter ej i styrelsen</a:t>
            </a:r>
            <a:endParaRPr lang="sv-SE" sz="1600" b="1" dirty="0" err="1"/>
          </a:p>
          <a:p>
            <a:pPr marL="0" indent="0">
              <a:lnSpc>
                <a:spcPct val="114999"/>
              </a:lnSpc>
              <a:spcBef>
                <a:spcPts val="0"/>
              </a:spcBef>
              <a:buNone/>
            </a:pPr>
            <a:r>
              <a:rPr lang="sv-SE" sz="1400" dirty="0"/>
              <a:t>Domaransvarig –  Marie-Louise Larsson</a:t>
            </a:r>
            <a:endParaRPr lang="sv-SE" dirty="0"/>
          </a:p>
          <a:p>
            <a:pPr marL="0" indent="0">
              <a:lnSpc>
                <a:spcPct val="114999"/>
              </a:lnSpc>
              <a:spcBef>
                <a:spcPts val="0"/>
              </a:spcBef>
              <a:buNone/>
            </a:pPr>
            <a:r>
              <a:rPr lang="sv-SE" sz="1400" dirty="0" err="1"/>
              <a:t>SummerCamp</a:t>
            </a:r>
            <a:r>
              <a:rPr lang="sv-SE" sz="1400" dirty="0"/>
              <a:t> general – Malin </a:t>
            </a:r>
            <a:r>
              <a:rPr lang="sv-SE" sz="1400" dirty="0" err="1"/>
              <a:t>Byfeldt</a:t>
            </a:r>
            <a:endParaRPr lang="sv-SE"/>
          </a:p>
          <a:p>
            <a:pPr marL="0" indent="0">
              <a:lnSpc>
                <a:spcPct val="114999"/>
              </a:lnSpc>
              <a:spcBef>
                <a:spcPts val="0"/>
              </a:spcBef>
              <a:buSzPts val="1100"/>
              <a:buNone/>
            </a:pPr>
            <a:endParaRPr lang="sv-SE" sz="1400" dirty="0"/>
          </a:p>
          <a:p>
            <a:pPr marL="0" indent="0">
              <a:lnSpc>
                <a:spcPct val="115000"/>
              </a:lnSpc>
              <a:spcBef>
                <a:spcPts val="0"/>
              </a:spcBef>
              <a:buSzPts val="1100"/>
              <a:buNone/>
            </a:pPr>
            <a:endParaRPr lang="sv-SE" sz="1400" b="1" dirty="0"/>
          </a:p>
        </p:txBody>
      </p:sp>
      <p:pic>
        <p:nvPicPr>
          <p:cNvPr id="149" name="Google Shape;149;p23" descr="2166_header.jpg"/>
          <p:cNvPicPr preferRelativeResize="0"/>
          <p:nvPr/>
        </p:nvPicPr>
        <p:blipFill rotWithShape="1">
          <a:blip r:embed="rId3">
            <a:alphaModFix/>
          </a:blip>
          <a:srcRect/>
          <a:stretch/>
        </p:blipFill>
        <p:spPr>
          <a:xfrm>
            <a:off x="1524001" y="0"/>
            <a:ext cx="9144001" cy="1545326"/>
          </a:xfrm>
          <a:prstGeom prst="rect">
            <a:avLst/>
          </a:prstGeom>
          <a:noFill/>
          <a:ln>
            <a:noFill/>
          </a:ln>
        </p:spPr>
      </p:pic>
      <p:sp>
        <p:nvSpPr>
          <p:cNvPr id="5" name="Platshållare för text 4">
            <a:extLst>
              <a:ext uri="{FF2B5EF4-FFF2-40B4-BE49-F238E27FC236}">
                <a16:creationId xmlns:a16="http://schemas.microsoft.com/office/drawing/2014/main" id="{A6E5CC67-09EB-B21C-7128-415FA2C42982}"/>
              </a:ext>
            </a:extLst>
          </p:cNvPr>
          <p:cNvSpPr>
            <a:spLocks noGrp="1"/>
          </p:cNvSpPr>
          <p:nvPr>
            <p:ph type="body" idx="2"/>
          </p:nvPr>
        </p:nvSpPr>
        <p:spPr>
          <a:xfrm>
            <a:off x="6442193" y="2973683"/>
            <a:ext cx="4227689" cy="2061223"/>
          </a:xfrm>
        </p:spPr>
        <p:txBody>
          <a:bodyPr>
            <a:normAutofit fontScale="92500" lnSpcReduction="10000"/>
          </a:bodyPr>
          <a:lstStyle/>
          <a:p>
            <a:pPr marL="0" indent="0">
              <a:lnSpc>
                <a:spcPct val="80000"/>
              </a:lnSpc>
              <a:spcBef>
                <a:spcPts val="0"/>
              </a:spcBef>
              <a:buNone/>
            </a:pPr>
            <a:r>
              <a:rPr lang="sv-SE" sz="1400" b="1" dirty="0"/>
              <a:t>Följande ledamöter saknas denna säsong:</a:t>
            </a:r>
          </a:p>
          <a:p>
            <a:pPr marL="0" indent="0">
              <a:lnSpc>
                <a:spcPct val="114999"/>
              </a:lnSpc>
              <a:spcBef>
                <a:spcPts val="0"/>
              </a:spcBef>
              <a:buSzPts val="1100"/>
              <a:buNone/>
            </a:pPr>
            <a:r>
              <a:rPr lang="sv-SE" sz="1400" dirty="0"/>
              <a:t>Bidragsansvarig</a:t>
            </a:r>
          </a:p>
          <a:p>
            <a:pPr marL="0" indent="0">
              <a:lnSpc>
                <a:spcPct val="114999"/>
              </a:lnSpc>
              <a:spcBef>
                <a:spcPts val="0"/>
              </a:spcBef>
              <a:buSzPts val="1100"/>
              <a:buNone/>
            </a:pPr>
            <a:r>
              <a:rPr lang="sv-SE" sz="1400" dirty="0"/>
              <a:t>Utbildningsansvarig</a:t>
            </a:r>
          </a:p>
          <a:p>
            <a:pPr marL="0" indent="0">
              <a:lnSpc>
                <a:spcPct val="114999"/>
              </a:lnSpc>
              <a:spcBef>
                <a:spcPts val="0"/>
              </a:spcBef>
              <a:buSzPts val="1100"/>
              <a:buNone/>
            </a:pPr>
            <a:endParaRPr lang="sv-SE" sz="1400" dirty="0"/>
          </a:p>
          <a:p>
            <a:pPr marL="0" indent="0">
              <a:lnSpc>
                <a:spcPct val="114999"/>
              </a:lnSpc>
              <a:spcBef>
                <a:spcPts val="0"/>
              </a:spcBef>
              <a:buSzPts val="1100"/>
              <a:buNone/>
            </a:pPr>
            <a:endParaRPr lang="sv-SE" sz="1400" dirty="0"/>
          </a:p>
          <a:p>
            <a:pPr marL="0" indent="0">
              <a:lnSpc>
                <a:spcPct val="114999"/>
              </a:lnSpc>
              <a:spcBef>
                <a:spcPts val="0"/>
              </a:spcBef>
              <a:buNone/>
            </a:pPr>
            <a:r>
              <a:rPr lang="sv-SE" sz="1400" b="1" dirty="0"/>
              <a:t>Följande ledamöter saknas nästkommande säsong:</a:t>
            </a:r>
          </a:p>
          <a:p>
            <a:pPr marL="0" indent="0">
              <a:lnSpc>
                <a:spcPct val="114999"/>
              </a:lnSpc>
              <a:spcBef>
                <a:spcPts val="0"/>
              </a:spcBef>
              <a:buNone/>
            </a:pPr>
            <a:r>
              <a:rPr lang="sv-SE" sz="1400" dirty="0"/>
              <a:t>Kassör</a:t>
            </a:r>
          </a:p>
          <a:p>
            <a:pPr marL="0" indent="0">
              <a:lnSpc>
                <a:spcPct val="114999"/>
              </a:lnSpc>
              <a:spcBef>
                <a:spcPts val="0"/>
              </a:spcBef>
              <a:buNone/>
            </a:pPr>
            <a:r>
              <a:rPr lang="sv-SE" sz="1400" dirty="0"/>
              <a:t>Sponsoransvarig</a:t>
            </a:r>
            <a:endParaRPr lang="sv-SE" dirty="0"/>
          </a:p>
          <a:p>
            <a:pPr marL="0" indent="0">
              <a:lnSpc>
                <a:spcPct val="114999"/>
              </a:lnSpc>
              <a:spcBef>
                <a:spcPts val="0"/>
              </a:spcBef>
              <a:buNone/>
            </a:pPr>
            <a:r>
              <a:rPr lang="sv-SE" sz="1400" dirty="0"/>
              <a:t>Caféansvarig</a:t>
            </a:r>
          </a:p>
          <a:p>
            <a:pPr marL="0" indent="0">
              <a:lnSpc>
                <a:spcPct val="114999"/>
              </a:lnSpc>
              <a:spcBef>
                <a:spcPts val="0"/>
              </a:spcBef>
              <a:buNone/>
            </a:pPr>
            <a:endParaRPr lang="sv-SE" sz="1400" b="1" dirty="0"/>
          </a:p>
        </p:txBody>
      </p:sp>
    </p:spTree>
    <p:extLst>
      <p:ext uri="{BB962C8B-B14F-4D97-AF65-F5344CB8AC3E}">
        <p14:creationId xmlns:p14="http://schemas.microsoft.com/office/powerpoint/2010/main" val="2538085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2FC93AFE-FE77-E6C8-2C00-DBFE0ACAD62D}"/>
              </a:ext>
            </a:extLst>
          </p:cNvPr>
          <p:cNvSpPr>
            <a:spLocks noGrp="1"/>
          </p:cNvSpPr>
          <p:nvPr>
            <p:ph type="title"/>
          </p:nvPr>
        </p:nvSpPr>
        <p:spPr>
          <a:xfrm>
            <a:off x="838199" y="1068879"/>
            <a:ext cx="10512425" cy="552848"/>
          </a:xfrm>
        </p:spPr>
        <p:txBody>
          <a:bodyPr>
            <a:normAutofit fontScale="90000"/>
          </a:bodyPr>
          <a:lstStyle/>
          <a:p>
            <a:r>
              <a:rPr lang="sv-SE" sz="4000" dirty="0">
                <a:latin typeface="Calibri"/>
                <a:ea typeface="+mj-lt"/>
                <a:cs typeface="+mj-lt"/>
              </a:rPr>
              <a:t>BUDGET 2022/2023</a:t>
            </a:r>
            <a:br>
              <a:rPr lang="en-US" dirty="0">
                <a:latin typeface="Calibri"/>
                <a:cs typeface="Calibri"/>
              </a:rPr>
            </a:br>
            <a:endParaRPr lang="sv-SE"/>
          </a:p>
        </p:txBody>
      </p:sp>
      <p:pic>
        <p:nvPicPr>
          <p:cNvPr id="3" name="Bildobjekt 3" descr="En bild som visar text&#10;&#10;Automatiskt genererad beskrivning">
            <a:extLst>
              <a:ext uri="{FF2B5EF4-FFF2-40B4-BE49-F238E27FC236}">
                <a16:creationId xmlns:a16="http://schemas.microsoft.com/office/drawing/2014/main" id="{910D3532-691E-776B-DC9D-6C44268FB52A}"/>
              </a:ext>
            </a:extLst>
          </p:cNvPr>
          <p:cNvPicPr>
            <a:picLocks noChangeAspect="1"/>
          </p:cNvPicPr>
          <p:nvPr/>
        </p:nvPicPr>
        <p:blipFill>
          <a:blip r:embed="rId2"/>
          <a:stretch>
            <a:fillRect/>
          </a:stretch>
        </p:blipFill>
        <p:spPr>
          <a:xfrm>
            <a:off x="1597772" y="1797882"/>
            <a:ext cx="9076069" cy="4447431"/>
          </a:xfrm>
          <a:prstGeom prst="rect">
            <a:avLst/>
          </a:prstGeom>
        </p:spPr>
      </p:pic>
    </p:spTree>
    <p:extLst>
      <p:ext uri="{BB962C8B-B14F-4D97-AF65-F5344CB8AC3E}">
        <p14:creationId xmlns:p14="http://schemas.microsoft.com/office/powerpoint/2010/main" val="874613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1981188" y="1366938"/>
            <a:ext cx="8229600" cy="1066200"/>
          </a:xfrm>
          <a:prstGeom prst="rect">
            <a:avLst/>
          </a:prstGeom>
          <a:noFill/>
          <a:ln>
            <a:noFill/>
          </a:ln>
        </p:spPr>
        <p:txBody>
          <a:bodyPr spcFirstLastPara="1" wrap="square" lIns="91425" tIns="45700" rIns="91425" bIns="45700" anchor="ctr" anchorCtr="0">
            <a:normAutofit/>
          </a:bodyPr>
          <a:lstStyle/>
          <a:p>
            <a:pPr>
              <a:buSzPts val="4400"/>
            </a:pPr>
            <a:r>
              <a:rPr lang="sv-SE" b="1" dirty="0"/>
              <a:t>DAGORDNING 2022 10 05</a:t>
            </a:r>
            <a:endParaRPr dirty="0"/>
          </a:p>
        </p:txBody>
      </p:sp>
      <p:sp>
        <p:nvSpPr>
          <p:cNvPr id="96" name="Google Shape;96;p2"/>
          <p:cNvSpPr txBox="1">
            <a:spLocks noGrp="1"/>
          </p:cNvSpPr>
          <p:nvPr>
            <p:ph type="body" idx="1"/>
          </p:nvPr>
        </p:nvSpPr>
        <p:spPr>
          <a:xfrm>
            <a:off x="1952978" y="2214650"/>
            <a:ext cx="8363400" cy="4464600"/>
          </a:xfrm>
          <a:prstGeom prst="rect">
            <a:avLst/>
          </a:prstGeom>
          <a:noFill/>
          <a:ln>
            <a:noFill/>
          </a:ln>
        </p:spPr>
        <p:txBody>
          <a:bodyPr spcFirstLastPara="1" wrap="square" lIns="91425" tIns="45700" rIns="91425" bIns="45700" anchor="t" anchorCtr="0">
            <a:normAutofit fontScale="47500" lnSpcReduction="20000"/>
          </a:bodyPr>
          <a:lstStyle/>
          <a:p>
            <a:pPr marL="342900" indent="0">
              <a:spcBef>
                <a:spcPts val="0"/>
              </a:spcBef>
              <a:buSzPct val="118420"/>
              <a:buNone/>
            </a:pPr>
            <a:endParaRPr/>
          </a:p>
          <a:p>
            <a:pPr marL="342900">
              <a:spcBef>
                <a:spcPts val="0"/>
              </a:spcBef>
              <a:buSzPct val="100000"/>
            </a:pPr>
            <a:r>
              <a:rPr lang="sv-SE" dirty="0"/>
              <a:t>§1	Årsmötets öppnande</a:t>
            </a:r>
            <a:endParaRPr dirty="0"/>
          </a:p>
          <a:p>
            <a:pPr marL="342900">
              <a:spcBef>
                <a:spcPts val="304"/>
              </a:spcBef>
              <a:buSzPct val="100000"/>
            </a:pPr>
            <a:r>
              <a:rPr lang="sv-SE" dirty="0"/>
              <a:t>§2	Godkännande av dagordningen</a:t>
            </a:r>
            <a:endParaRPr dirty="0"/>
          </a:p>
          <a:p>
            <a:pPr marL="342900">
              <a:spcBef>
                <a:spcPts val="304"/>
              </a:spcBef>
              <a:buSzPct val="100000"/>
            </a:pPr>
            <a:r>
              <a:rPr lang="sv-SE" dirty="0"/>
              <a:t>§3	Fastställande av röstlängd för mötet</a:t>
            </a:r>
            <a:endParaRPr dirty="0"/>
          </a:p>
          <a:p>
            <a:pPr marL="342900">
              <a:spcBef>
                <a:spcPts val="304"/>
              </a:spcBef>
              <a:buSzPct val="100000"/>
            </a:pPr>
            <a:r>
              <a:rPr lang="sv-SE" dirty="0"/>
              <a:t>§4	Val av ordförande och sekreterare för mötet</a:t>
            </a:r>
            <a:endParaRPr dirty="0"/>
          </a:p>
          <a:p>
            <a:pPr marL="342900">
              <a:spcBef>
                <a:spcPts val="304"/>
              </a:spcBef>
              <a:buSzPct val="100000"/>
            </a:pPr>
            <a:r>
              <a:rPr lang="sv-SE" dirty="0"/>
              <a:t>§3	Val av protokolljusterare och rösträknare</a:t>
            </a:r>
            <a:endParaRPr dirty="0"/>
          </a:p>
          <a:p>
            <a:pPr marL="342900">
              <a:spcBef>
                <a:spcPts val="304"/>
              </a:spcBef>
              <a:buSzPct val="100000"/>
            </a:pPr>
            <a:r>
              <a:rPr lang="sv-SE" dirty="0"/>
              <a:t>§4	Fråga om mötet har utlysts på rätt sätt</a:t>
            </a:r>
            <a:endParaRPr dirty="0"/>
          </a:p>
          <a:p>
            <a:pPr marL="342900">
              <a:spcBef>
                <a:spcPts val="304"/>
              </a:spcBef>
              <a:buSzPct val="100000"/>
            </a:pPr>
            <a:r>
              <a:rPr lang="sv-SE" dirty="0"/>
              <a:t>§5	Verksamhetsberättelse 2021/2022 </a:t>
            </a:r>
            <a:endParaRPr dirty="0"/>
          </a:p>
          <a:p>
            <a:pPr marL="342900">
              <a:spcBef>
                <a:spcPts val="304"/>
              </a:spcBef>
              <a:buSzPct val="100000"/>
            </a:pPr>
            <a:r>
              <a:rPr lang="sv-SE" dirty="0"/>
              <a:t>§6	Resultat &amp; Balans 2021/2022</a:t>
            </a:r>
            <a:endParaRPr dirty="0"/>
          </a:p>
          <a:p>
            <a:pPr marL="342900">
              <a:spcBef>
                <a:spcPts val="304"/>
              </a:spcBef>
              <a:buSzPct val="100000"/>
            </a:pPr>
            <a:r>
              <a:rPr lang="sv-SE" dirty="0"/>
              <a:t>§7	Revisorernas berättelse</a:t>
            </a:r>
            <a:endParaRPr dirty="0"/>
          </a:p>
          <a:p>
            <a:pPr marL="342900">
              <a:spcBef>
                <a:spcPts val="304"/>
              </a:spcBef>
              <a:buSzPct val="100000"/>
            </a:pPr>
            <a:r>
              <a:rPr lang="sv-SE" dirty="0"/>
              <a:t>§8	Ansvarsfrihet för styrelsen 2021/2022</a:t>
            </a:r>
            <a:endParaRPr dirty="0"/>
          </a:p>
          <a:p>
            <a:pPr marL="342900">
              <a:spcBef>
                <a:spcPts val="304"/>
              </a:spcBef>
              <a:buSzPct val="100000"/>
            </a:pPr>
            <a:r>
              <a:rPr lang="sv-SE" dirty="0"/>
              <a:t>§9	Behandling av styrelsens förslag &amp; inkomna motioner</a:t>
            </a:r>
            <a:endParaRPr dirty="0"/>
          </a:p>
          <a:p>
            <a:pPr marL="342900">
              <a:spcBef>
                <a:spcPts val="304"/>
              </a:spcBef>
              <a:buSzPct val="100000"/>
            </a:pPr>
            <a:r>
              <a:rPr lang="sv-SE" dirty="0"/>
              <a:t>§10	Val av</a:t>
            </a:r>
            <a:endParaRPr dirty="0"/>
          </a:p>
          <a:p>
            <a:pPr marL="0" indent="0">
              <a:spcBef>
                <a:spcPts val="304"/>
              </a:spcBef>
              <a:buSzPct val="237036"/>
              <a:buNone/>
            </a:pPr>
            <a:r>
              <a:rPr lang="sv-SE" dirty="0"/>
              <a:t>	</a:t>
            </a:r>
            <a:r>
              <a:rPr lang="sv-SE" sz="2100" dirty="0"/>
              <a:t>	</a:t>
            </a:r>
            <a:r>
              <a:rPr lang="sv-SE" sz="2400" dirty="0"/>
              <a:t>val av 3-7 ledamöter i styrelsen för en tid av 1- 2 år</a:t>
            </a:r>
            <a:endParaRPr sz="2400" dirty="0"/>
          </a:p>
          <a:p>
            <a:pPr marL="0" indent="0">
              <a:spcBef>
                <a:spcPts val="199"/>
              </a:spcBef>
              <a:buSzPct val="87500"/>
              <a:buNone/>
            </a:pPr>
            <a:r>
              <a:rPr lang="sv-SE" sz="2400" dirty="0"/>
              <a:t>		val av en revisor för en tid av 1 år. </a:t>
            </a:r>
            <a:endParaRPr sz="2400"/>
          </a:p>
          <a:p>
            <a:pPr marL="0" indent="0">
              <a:spcBef>
                <a:spcPts val="199"/>
              </a:spcBef>
              <a:buSzPct val="87500"/>
              <a:buNone/>
            </a:pPr>
            <a:r>
              <a:rPr lang="sv-SE" sz="2400" dirty="0"/>
              <a:t>		ledamöter till valberedning varav en utses till ordförande</a:t>
            </a:r>
            <a:endParaRPr dirty="0"/>
          </a:p>
          <a:p>
            <a:pPr marL="342900">
              <a:spcBef>
                <a:spcPts val="304"/>
              </a:spcBef>
              <a:buSzPct val="100000"/>
            </a:pPr>
            <a:r>
              <a:rPr lang="sv-SE" dirty="0"/>
              <a:t>§11	Verksamhetsplan &amp; Budget 2022/2023</a:t>
            </a:r>
            <a:endParaRPr dirty="0"/>
          </a:p>
          <a:p>
            <a:pPr marL="342900">
              <a:spcBef>
                <a:spcPts val="304"/>
              </a:spcBef>
              <a:buSzPct val="100000"/>
            </a:pPr>
            <a:r>
              <a:rPr lang="sv-SE" dirty="0"/>
              <a:t>§12	Övriga frågor 	</a:t>
            </a:r>
            <a:endParaRPr dirty="0"/>
          </a:p>
          <a:p>
            <a:pPr marL="342900" indent="-246380">
              <a:spcBef>
                <a:spcPts val="304"/>
              </a:spcBef>
              <a:buSzPct val="100000"/>
              <a:buNone/>
            </a:pPr>
            <a:endParaRPr/>
          </a:p>
        </p:txBody>
      </p:sp>
      <p:pic>
        <p:nvPicPr>
          <p:cNvPr id="97" name="Google Shape;97;p2" descr="2166_header.jpg"/>
          <p:cNvPicPr preferRelativeResize="0"/>
          <p:nvPr/>
        </p:nvPicPr>
        <p:blipFill rotWithShape="1">
          <a:blip r:embed="rId3">
            <a:alphaModFix/>
          </a:blip>
          <a:srcRect/>
          <a:stretch/>
        </p:blipFill>
        <p:spPr>
          <a:xfrm>
            <a:off x="1524001" y="0"/>
            <a:ext cx="9144001" cy="1545326"/>
          </a:xfrm>
          <a:prstGeom prst="rect">
            <a:avLst/>
          </a:prstGeom>
          <a:noFill/>
          <a:ln>
            <a:noFill/>
          </a:ln>
        </p:spPr>
      </p:pic>
    </p:spTree>
    <p:extLst>
      <p:ext uri="{BB962C8B-B14F-4D97-AF65-F5344CB8AC3E}">
        <p14:creationId xmlns:p14="http://schemas.microsoft.com/office/powerpoint/2010/main" val="257546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3" descr="2166_header.jpg"/>
          <p:cNvPicPr preferRelativeResize="0"/>
          <p:nvPr/>
        </p:nvPicPr>
        <p:blipFill rotWithShape="1">
          <a:blip r:embed="rId3">
            <a:alphaModFix/>
          </a:blip>
          <a:srcRect/>
          <a:stretch/>
        </p:blipFill>
        <p:spPr>
          <a:xfrm>
            <a:off x="1524000" y="0"/>
            <a:ext cx="9144000" cy="1545326"/>
          </a:xfrm>
          <a:prstGeom prst="rect">
            <a:avLst/>
          </a:prstGeom>
          <a:noFill/>
          <a:ln>
            <a:noFill/>
          </a:ln>
        </p:spPr>
      </p:pic>
      <p:sp>
        <p:nvSpPr>
          <p:cNvPr id="103" name="Google Shape;103;p3"/>
          <p:cNvSpPr txBox="1">
            <a:spLocks noGrp="1"/>
          </p:cNvSpPr>
          <p:nvPr>
            <p:ph type="title"/>
          </p:nvPr>
        </p:nvSpPr>
        <p:spPr>
          <a:xfrm>
            <a:off x="1981200" y="1637928"/>
            <a:ext cx="8291264" cy="638944"/>
          </a:xfrm>
          <a:prstGeom prst="rect">
            <a:avLst/>
          </a:prstGeom>
          <a:noFill/>
          <a:ln>
            <a:noFill/>
          </a:ln>
        </p:spPr>
        <p:txBody>
          <a:bodyPr spcFirstLastPara="1" wrap="square" lIns="91425" tIns="45700" rIns="91425" bIns="45700" anchor="ctr" anchorCtr="0">
            <a:normAutofit/>
          </a:bodyPr>
          <a:lstStyle/>
          <a:p>
            <a:pPr>
              <a:buSzPts val="2500"/>
            </a:pPr>
            <a:r>
              <a:rPr lang="sv-SE" sz="2500" dirty="0"/>
              <a:t>Verksamhetsberättelse 2021/ 2022</a:t>
            </a:r>
            <a:endParaRPr sz="2500" dirty="0">
              <a:solidFill>
                <a:srgbClr val="FF0000"/>
              </a:solidFill>
            </a:endParaRPr>
          </a:p>
        </p:txBody>
      </p:sp>
      <p:sp>
        <p:nvSpPr>
          <p:cNvPr id="104" name="Google Shape;104;p3"/>
          <p:cNvSpPr txBox="1">
            <a:spLocks noGrp="1"/>
          </p:cNvSpPr>
          <p:nvPr>
            <p:ph type="body" idx="1"/>
          </p:nvPr>
        </p:nvSpPr>
        <p:spPr>
          <a:xfrm>
            <a:off x="1596200" y="2124450"/>
            <a:ext cx="8970927" cy="3965593"/>
          </a:xfrm>
          <a:prstGeom prst="rect">
            <a:avLst/>
          </a:prstGeom>
          <a:noFill/>
          <a:ln>
            <a:noFill/>
          </a:ln>
        </p:spPr>
        <p:txBody>
          <a:bodyPr spcFirstLastPara="1" wrap="square" lIns="91425" tIns="45700" rIns="91425" bIns="45700" anchor="t" anchorCtr="0">
            <a:noAutofit/>
          </a:bodyPr>
          <a:lstStyle/>
          <a:p>
            <a:pPr marL="0" indent="0">
              <a:spcBef>
                <a:spcPts val="0"/>
              </a:spcBef>
              <a:buSzPts val="1200"/>
              <a:buNone/>
            </a:pPr>
            <a:r>
              <a:rPr lang="sv-SE" sz="1200" b="1" dirty="0"/>
              <a:t>Medlemmar</a:t>
            </a:r>
            <a:endParaRPr sz="1200" dirty="0"/>
          </a:p>
          <a:p>
            <a:pPr marL="0" indent="0">
              <a:lnSpc>
                <a:spcPct val="90000"/>
              </a:lnSpc>
              <a:spcBef>
                <a:spcPts val="600"/>
              </a:spcBef>
              <a:buSzPts val="1200"/>
              <a:buNone/>
            </a:pPr>
            <a:r>
              <a:rPr lang="sv-SE" sz="1200" dirty="0"/>
              <a:t>Vi inledde verksamhetsåret 2021/2022 med att vara kvar i pandemin och kämpade på med träningar men inga matcher. Föreningen överskred den magiska gränsen om 400 medlemmar! </a:t>
            </a:r>
            <a:endParaRPr lang="sv-SE" dirty="0"/>
          </a:p>
          <a:p>
            <a:pPr marL="0" indent="0">
              <a:spcBef>
                <a:spcPts val="240"/>
              </a:spcBef>
              <a:buSzPts val="1200"/>
              <a:buNone/>
            </a:pPr>
            <a:r>
              <a:rPr lang="sv-SE" sz="1200" dirty="0">
                <a:solidFill>
                  <a:schemeClr val="tx1"/>
                </a:solidFill>
              </a:rPr>
              <a:t>Av medlemmar i föreningen är ett 70-tal ledare, resten aktiva spelare. Könsfördelningen mellan flickor och pojkar var ca 38% (35%) flickor och 62% (65%) pojkar.</a:t>
            </a:r>
            <a:endParaRPr sz="1200">
              <a:solidFill>
                <a:schemeClr val="tx1"/>
              </a:solidFill>
            </a:endParaRPr>
          </a:p>
          <a:p>
            <a:pPr marL="0" indent="0">
              <a:spcBef>
                <a:spcPts val="240"/>
              </a:spcBef>
              <a:buSzPts val="1200"/>
              <a:buNone/>
            </a:pPr>
            <a:endParaRPr sz="1200"/>
          </a:p>
          <a:p>
            <a:pPr marL="0" indent="0">
              <a:spcBef>
                <a:spcPts val="240"/>
              </a:spcBef>
              <a:buSzPts val="1200"/>
              <a:buNone/>
            </a:pPr>
            <a:r>
              <a:rPr lang="sv-SE" sz="1200" b="1" dirty="0"/>
              <a:t>Föreningens lag</a:t>
            </a:r>
            <a:endParaRPr sz="1200" dirty="0"/>
          </a:p>
          <a:p>
            <a:pPr marL="0" indent="0">
              <a:spcBef>
                <a:spcPts val="240"/>
              </a:spcBef>
              <a:buSzPts val="1200"/>
              <a:buNone/>
            </a:pPr>
            <a:r>
              <a:rPr lang="sv-SE" sz="1200" dirty="0"/>
              <a:t>Dessa var fördelade på totalt 16 (15) lag. Det var 5 (4) flicklag och 7 (7) pojklag. Därtill var det ett herr- och damlag. Föreningen har även ett DAM- och  HERR-motionslag.</a:t>
            </a:r>
            <a:endParaRPr dirty="0">
              <a:solidFill>
                <a:schemeClr val="dk1"/>
              </a:solidFill>
            </a:endParaRPr>
          </a:p>
          <a:p>
            <a:pPr marL="0" indent="0">
              <a:spcBef>
                <a:spcPts val="240"/>
              </a:spcBef>
              <a:buSzPts val="1200"/>
              <a:buNone/>
            </a:pPr>
            <a:endParaRPr lang="sv-SE" sz="1200" b="1" dirty="0"/>
          </a:p>
          <a:p>
            <a:pPr marL="0" indent="0">
              <a:spcBef>
                <a:spcPts val="240"/>
              </a:spcBef>
              <a:buSzPts val="1200"/>
              <a:buNone/>
            </a:pPr>
            <a:r>
              <a:rPr lang="sv-SE" sz="1200" b="1" dirty="0"/>
              <a:t>Verksamhet</a:t>
            </a:r>
          </a:p>
          <a:p>
            <a:pPr marL="0" indent="0">
              <a:spcBef>
                <a:spcPts val="240"/>
              </a:spcBef>
              <a:buSzPts val="1200"/>
              <a:buNone/>
            </a:pPr>
            <a:r>
              <a:rPr lang="sv-SE" sz="1200" dirty="0"/>
              <a:t>Antal bidragsberättigade sammankomster var under 2021/2022: </a:t>
            </a:r>
            <a:r>
              <a:rPr lang="sv-SE" sz="1200" dirty="0">
                <a:solidFill>
                  <a:schemeClr val="tx1"/>
                </a:solidFill>
              </a:rPr>
              <a:t>978 stycken. </a:t>
            </a:r>
            <a:r>
              <a:rPr lang="sv-SE" sz="1200" dirty="0"/>
              <a:t>Det är aktiviteter såsom träningar, matcher, innebandyskola under skollov samt cuper. Lagen i föreningen deltog i totalt</a:t>
            </a:r>
            <a:r>
              <a:rPr lang="sv-SE" sz="1200" dirty="0">
                <a:solidFill>
                  <a:srgbClr val="FF0000"/>
                </a:solidFill>
              </a:rPr>
              <a:t> </a:t>
            </a:r>
            <a:r>
              <a:rPr lang="sv-SE" sz="1200" dirty="0">
                <a:solidFill>
                  <a:schemeClr val="tx1"/>
                </a:solidFill>
              </a:rPr>
              <a:t>17 cuper</a:t>
            </a:r>
            <a:r>
              <a:rPr lang="sv-SE" sz="1200" dirty="0"/>
              <a:t>.</a:t>
            </a:r>
            <a:r>
              <a:rPr lang="sv-SE" sz="1200" dirty="0">
                <a:solidFill>
                  <a:srgbClr val="FF0000"/>
                </a:solidFill>
              </a:rPr>
              <a:t> </a:t>
            </a:r>
          </a:p>
          <a:p>
            <a:pPr marL="0" indent="0">
              <a:spcBef>
                <a:spcPts val="240"/>
              </a:spcBef>
              <a:buSzPts val="1200"/>
              <a:buNone/>
            </a:pPr>
            <a:endParaRPr lang="sv-SE" sz="1200" dirty="0">
              <a:solidFill>
                <a:srgbClr val="FF0000"/>
              </a:solidFill>
            </a:endParaRPr>
          </a:p>
          <a:p>
            <a:pPr marL="0" indent="0">
              <a:spcBef>
                <a:spcPts val="240"/>
              </a:spcBef>
              <a:buSzPts val="1200"/>
              <a:buNone/>
            </a:pPr>
            <a:r>
              <a:rPr lang="sv-SE" sz="1200" b="1" dirty="0">
                <a:solidFill>
                  <a:schemeClr val="tx1"/>
                </a:solidFill>
              </a:rPr>
              <a:t>Styrelse</a:t>
            </a:r>
            <a:endParaRPr lang="sv-SE" sz="1200" b="1">
              <a:solidFill>
                <a:schemeClr val="tx1"/>
              </a:solidFill>
            </a:endParaRPr>
          </a:p>
          <a:p>
            <a:pPr marL="0" indent="0">
              <a:spcBef>
                <a:spcPts val="240"/>
              </a:spcBef>
              <a:buSzPts val="1200"/>
              <a:buNone/>
            </a:pPr>
            <a:r>
              <a:rPr lang="sv-SE" sz="1200" dirty="0"/>
              <a:t>Föreningens styrelse har bestått av 7 medlemmar, 3 kvinnor och 4 män. Styrelsen har hållit 9 möten under verksamhetsåret, utöver årsstämma.</a:t>
            </a:r>
            <a:endParaRPr dirty="0">
              <a:solidFill>
                <a:schemeClr val="dk1"/>
              </a:solidFill>
            </a:endParaRPr>
          </a:p>
          <a:p>
            <a:pPr marL="0" indent="0">
              <a:spcBef>
                <a:spcPts val="240"/>
              </a:spcBef>
              <a:buSzPts val="1200"/>
              <a:buNone/>
            </a:pPr>
            <a:endParaRPr sz="1200">
              <a:solidFill>
                <a:srgbClr val="FF0000"/>
              </a:solidFill>
            </a:endParaRPr>
          </a:p>
          <a:p>
            <a:pPr marL="0" indent="0">
              <a:spcBef>
                <a:spcPts val="240"/>
              </a:spcBef>
              <a:buSzPts val="1200"/>
              <a:buNone/>
            </a:pPr>
            <a:endParaRPr lang="sv-SE" sz="1200" b="1" dirty="0"/>
          </a:p>
        </p:txBody>
      </p:sp>
    </p:spTree>
    <p:extLst>
      <p:ext uri="{BB962C8B-B14F-4D97-AF65-F5344CB8AC3E}">
        <p14:creationId xmlns:p14="http://schemas.microsoft.com/office/powerpoint/2010/main" val="2199594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3" descr="2166_header.jpg"/>
          <p:cNvPicPr preferRelativeResize="0"/>
          <p:nvPr/>
        </p:nvPicPr>
        <p:blipFill rotWithShape="1">
          <a:blip r:embed="rId3">
            <a:alphaModFix/>
          </a:blip>
          <a:srcRect/>
          <a:stretch/>
        </p:blipFill>
        <p:spPr>
          <a:xfrm>
            <a:off x="1524000" y="0"/>
            <a:ext cx="9144000" cy="1545326"/>
          </a:xfrm>
          <a:prstGeom prst="rect">
            <a:avLst/>
          </a:prstGeom>
          <a:noFill/>
          <a:ln>
            <a:noFill/>
          </a:ln>
        </p:spPr>
      </p:pic>
      <p:sp>
        <p:nvSpPr>
          <p:cNvPr id="103" name="Google Shape;103;p3"/>
          <p:cNvSpPr txBox="1">
            <a:spLocks noGrp="1"/>
          </p:cNvSpPr>
          <p:nvPr>
            <p:ph type="title"/>
          </p:nvPr>
        </p:nvSpPr>
        <p:spPr>
          <a:xfrm>
            <a:off x="1981200" y="1637928"/>
            <a:ext cx="8291264" cy="638944"/>
          </a:xfrm>
          <a:prstGeom prst="rect">
            <a:avLst/>
          </a:prstGeom>
          <a:noFill/>
          <a:ln>
            <a:noFill/>
          </a:ln>
        </p:spPr>
        <p:txBody>
          <a:bodyPr spcFirstLastPara="1" wrap="square" lIns="91425" tIns="45700" rIns="91425" bIns="45700" anchor="ctr" anchorCtr="0">
            <a:normAutofit/>
          </a:bodyPr>
          <a:lstStyle/>
          <a:p>
            <a:pPr>
              <a:buSzPts val="2500"/>
            </a:pPr>
            <a:r>
              <a:rPr lang="sv-SE" sz="2500" dirty="0"/>
              <a:t>Verksamhetsberättelse 2021/ 2022</a:t>
            </a:r>
            <a:endParaRPr sz="2500" dirty="0">
              <a:solidFill>
                <a:srgbClr val="FF0000"/>
              </a:solidFill>
            </a:endParaRPr>
          </a:p>
        </p:txBody>
      </p:sp>
      <p:sp>
        <p:nvSpPr>
          <p:cNvPr id="104" name="Google Shape;104;p3"/>
          <p:cNvSpPr txBox="1">
            <a:spLocks noGrp="1"/>
          </p:cNvSpPr>
          <p:nvPr>
            <p:ph type="body" idx="1"/>
          </p:nvPr>
        </p:nvSpPr>
        <p:spPr>
          <a:xfrm>
            <a:off x="1596200" y="2204062"/>
            <a:ext cx="9152897" cy="3385563"/>
          </a:xfrm>
          <a:prstGeom prst="rect">
            <a:avLst/>
          </a:prstGeom>
          <a:noFill/>
          <a:ln>
            <a:noFill/>
          </a:ln>
        </p:spPr>
        <p:txBody>
          <a:bodyPr spcFirstLastPara="1" wrap="square" lIns="91425" tIns="45700" rIns="91425" bIns="45700" anchor="t" anchorCtr="0">
            <a:noAutofit/>
          </a:bodyPr>
          <a:lstStyle/>
          <a:p>
            <a:pPr marL="0" indent="0">
              <a:spcBef>
                <a:spcPts val="240"/>
              </a:spcBef>
              <a:buSzPts val="1200"/>
              <a:buNone/>
            </a:pPr>
            <a:r>
              <a:rPr lang="sv-SE" sz="1400" b="1" dirty="0"/>
              <a:t>Övrigt</a:t>
            </a:r>
            <a:endParaRPr lang="sv-SE" sz="1400" dirty="0">
              <a:solidFill>
                <a:schemeClr val="dk1"/>
              </a:solidFill>
            </a:endParaRPr>
          </a:p>
          <a:p>
            <a:pPr marL="0" indent="0">
              <a:spcBef>
                <a:spcPts val="240"/>
              </a:spcBef>
              <a:buSzPts val="1200"/>
              <a:buNone/>
            </a:pPr>
            <a:endParaRPr lang="sv-SE" sz="1400" b="1" dirty="0"/>
          </a:p>
          <a:p>
            <a:pPr marL="0" indent="0">
              <a:spcBef>
                <a:spcPts val="240"/>
              </a:spcBef>
              <a:buSzPts val="1200"/>
              <a:buNone/>
            </a:pPr>
            <a:r>
              <a:rPr lang="sv-SE" sz="1200" b="1" dirty="0"/>
              <a:t>Byte av klädsponsor till Craft.</a:t>
            </a:r>
          </a:p>
          <a:p>
            <a:pPr marL="285750" indent="-285750">
              <a:lnSpc>
                <a:spcPct val="85000"/>
              </a:lnSpc>
              <a:spcBef>
                <a:spcPts val="600"/>
              </a:spcBef>
            </a:pPr>
            <a:r>
              <a:rPr lang="sv-SE" sz="1200" dirty="0"/>
              <a:t>Vi tog ett beslut i styrelsen under hösten att vi skulle sälja Bingolotter i alla lagen och med de pengar som inkom för detta så skulle vi använda dessa till nya profilkläder under nästkommande säsong</a:t>
            </a:r>
            <a:endParaRPr lang="en-US" sz="1200" dirty="0"/>
          </a:p>
          <a:p>
            <a:pPr marL="285750" indent="-285750">
              <a:lnSpc>
                <a:spcPct val="85000"/>
              </a:lnSpc>
              <a:spcBef>
                <a:spcPts val="600"/>
              </a:spcBef>
            </a:pPr>
            <a:r>
              <a:rPr lang="sv-SE" sz="1200" dirty="0"/>
              <a:t>Totalt fick vi i föreningen 142 190kr</a:t>
            </a:r>
            <a:endParaRPr lang="en-US" sz="1200" dirty="0"/>
          </a:p>
          <a:p>
            <a:pPr marL="285750" indent="-285750">
              <a:lnSpc>
                <a:spcPct val="85000"/>
              </a:lnSpc>
              <a:spcBef>
                <a:spcPts val="600"/>
              </a:spcBef>
            </a:pPr>
            <a:r>
              <a:rPr lang="sv-SE" sz="1200" dirty="0"/>
              <a:t>Den fantastiska insatsen gör att alla aktiva får ta del av ett gratis spelarpaket säsong 22/23</a:t>
            </a:r>
          </a:p>
          <a:p>
            <a:pPr marL="0" indent="0">
              <a:spcBef>
                <a:spcPts val="240"/>
              </a:spcBef>
              <a:buSzPts val="1200"/>
              <a:buNone/>
            </a:pPr>
            <a:endParaRPr lang="sv-SE" sz="1200" b="1" dirty="0"/>
          </a:p>
          <a:p>
            <a:pPr marL="0" indent="0">
              <a:spcBef>
                <a:spcPts val="240"/>
              </a:spcBef>
              <a:buSzPts val="1200"/>
              <a:buNone/>
            </a:pPr>
            <a:r>
              <a:rPr lang="sv-SE" sz="1200" b="1" dirty="0"/>
              <a:t>Samarbete med RF SISU</a:t>
            </a:r>
          </a:p>
          <a:p>
            <a:pPr marL="285750" indent="-285750">
              <a:lnSpc>
                <a:spcPct val="85000"/>
              </a:lnSpc>
              <a:spcBef>
                <a:spcPts val="600"/>
              </a:spcBef>
            </a:pPr>
            <a:r>
              <a:rPr lang="sv-SE" sz="1200" dirty="0"/>
              <a:t>Under säsongen har vi genom vårat samarbete med RF SISU kunnat erbjuda våra ledare både HLR-utbildning samt utbildning hur man tar om hand olika idrottsskador</a:t>
            </a:r>
            <a:endParaRPr lang="en-US" sz="1200" dirty="0"/>
          </a:p>
          <a:p>
            <a:pPr marL="0" indent="0">
              <a:lnSpc>
                <a:spcPct val="85000"/>
              </a:lnSpc>
              <a:spcBef>
                <a:spcPts val="600"/>
              </a:spcBef>
              <a:buNone/>
            </a:pPr>
            <a:endParaRPr lang="sv-SE" sz="1200" dirty="0"/>
          </a:p>
          <a:p>
            <a:pPr marL="0" indent="0">
              <a:lnSpc>
                <a:spcPct val="115000"/>
              </a:lnSpc>
              <a:spcBef>
                <a:spcPts val="0"/>
              </a:spcBef>
              <a:buSzPts val="1100"/>
              <a:buNone/>
            </a:pPr>
            <a:r>
              <a:rPr lang="sv-SE" sz="1200" b="1" dirty="0"/>
              <a:t>Målvaktsträning</a:t>
            </a:r>
          </a:p>
          <a:p>
            <a:pPr marL="285750" indent="-285750">
              <a:lnSpc>
                <a:spcPct val="85000"/>
              </a:lnSpc>
              <a:spcBef>
                <a:spcPts val="600"/>
              </a:spcBef>
              <a:buSzPts val="1100"/>
            </a:pPr>
            <a:r>
              <a:rPr lang="sv-SE" sz="1200" dirty="0"/>
              <a:t>Vi har kunnat erbjuda våra målvakter i röd serie utbildning med målvaktstränare.</a:t>
            </a:r>
          </a:p>
        </p:txBody>
      </p:sp>
    </p:spTree>
    <p:extLst>
      <p:ext uri="{BB962C8B-B14F-4D97-AF65-F5344CB8AC3E}">
        <p14:creationId xmlns:p14="http://schemas.microsoft.com/office/powerpoint/2010/main" val="1010041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8F2DAD-09BC-4E53-B3EE-80036ACC033F}"/>
              </a:ext>
            </a:extLst>
          </p:cNvPr>
          <p:cNvSpPr>
            <a:spLocks noGrp="1"/>
          </p:cNvSpPr>
          <p:nvPr>
            <p:ph type="title"/>
          </p:nvPr>
        </p:nvSpPr>
        <p:spPr/>
        <p:txBody>
          <a:bodyPr rtlCol="0"/>
          <a:lstStyle/>
          <a:p>
            <a:pPr rtl="0"/>
            <a:r>
              <a:rPr lang="sv-SE" noProof="1">
                <a:latin typeface="Calibri"/>
                <a:cs typeface="Calibri"/>
              </a:rPr>
              <a:t>RESULTAT 2021/2022</a:t>
            </a:r>
            <a:endParaRPr lang="sv-SE" dirty="0"/>
          </a:p>
        </p:txBody>
      </p:sp>
      <p:sp>
        <p:nvSpPr>
          <p:cNvPr id="9" name="Platshållare för text 8">
            <a:extLst>
              <a:ext uri="{FF2B5EF4-FFF2-40B4-BE49-F238E27FC236}">
                <a16:creationId xmlns:a16="http://schemas.microsoft.com/office/drawing/2014/main" id="{843CD799-F325-4B20-9924-56521475C4D8}"/>
              </a:ext>
            </a:extLst>
          </p:cNvPr>
          <p:cNvSpPr>
            <a:spLocks noGrp="1"/>
          </p:cNvSpPr>
          <p:nvPr>
            <p:ph type="body" idx="45"/>
          </p:nvPr>
        </p:nvSpPr>
        <p:spPr/>
        <p:txBody>
          <a:bodyPr rtlCol="0"/>
          <a:lstStyle/>
          <a:p>
            <a:pPr rtl="0"/>
            <a:r>
              <a:rPr lang="sv-SE" noProof="1"/>
              <a:t>Rubrik för avsnitt 2</a:t>
            </a:r>
          </a:p>
        </p:txBody>
      </p:sp>
      <p:sp>
        <p:nvSpPr>
          <p:cNvPr id="10" name="Platshållare för text 9">
            <a:extLst>
              <a:ext uri="{FF2B5EF4-FFF2-40B4-BE49-F238E27FC236}">
                <a16:creationId xmlns:a16="http://schemas.microsoft.com/office/drawing/2014/main" id="{AA444506-FF9E-4BC1-950D-192FB2579E56}"/>
              </a:ext>
            </a:extLst>
          </p:cNvPr>
          <p:cNvSpPr>
            <a:spLocks noGrp="1"/>
          </p:cNvSpPr>
          <p:nvPr>
            <p:ph type="body" sz="quarter" idx="46"/>
          </p:nvPr>
        </p:nvSpPr>
        <p:spPr/>
        <p:txBody>
          <a:bodyPr rtlCol="0"/>
          <a:lstStyle/>
          <a:p>
            <a:pPr rtl="0"/>
            <a:r>
              <a:rPr lang="sv-SE" noProof="1"/>
              <a:t>Lorem ipsum dolor sit amet, consectetuer adipiscing elit. Maecenas porttitor congue massa. Fusce posuere, magna sed pulvinar ultricies, purus lectus malesuada libero, sit amet commodo magna eros quis urna. Nunc viverra imperdiet enim. Fusce est. Vivamus a tellus.</a:t>
            </a:r>
          </a:p>
        </p:txBody>
      </p:sp>
      <p:graphicFrame>
        <p:nvGraphicFramePr>
          <p:cNvPr id="15" name="Tabell 14">
            <a:extLst>
              <a:ext uri="{FF2B5EF4-FFF2-40B4-BE49-F238E27FC236}">
                <a16:creationId xmlns:a16="http://schemas.microsoft.com/office/drawing/2014/main" id="{D79CF2BB-60E1-66BA-6FDC-5A41AFF675ED}"/>
              </a:ext>
            </a:extLst>
          </p:cNvPr>
          <p:cNvGraphicFramePr>
            <a:graphicFrameLocks noGrp="1"/>
          </p:cNvGraphicFramePr>
          <p:nvPr>
            <p:extLst>
              <p:ext uri="{D42A27DB-BD31-4B8C-83A1-F6EECF244321}">
                <p14:modId xmlns:p14="http://schemas.microsoft.com/office/powerpoint/2010/main" val="1563885905"/>
              </p:ext>
            </p:extLst>
          </p:nvPr>
        </p:nvGraphicFramePr>
        <p:xfrm>
          <a:off x="864358" y="1831074"/>
          <a:ext cx="9411135" cy="4470233"/>
        </p:xfrm>
        <a:graphic>
          <a:graphicData uri="http://schemas.openxmlformats.org/drawingml/2006/table">
            <a:tbl>
              <a:tblPr/>
              <a:tblGrid>
                <a:gridCol w="106839">
                  <a:extLst>
                    <a:ext uri="{9D8B030D-6E8A-4147-A177-3AD203B41FA5}">
                      <a16:colId xmlns:a16="http://schemas.microsoft.com/office/drawing/2014/main" val="1271574853"/>
                    </a:ext>
                  </a:extLst>
                </a:gridCol>
                <a:gridCol w="44228">
                  <a:extLst>
                    <a:ext uri="{9D8B030D-6E8A-4147-A177-3AD203B41FA5}">
                      <a16:colId xmlns:a16="http://schemas.microsoft.com/office/drawing/2014/main" val="2034914386"/>
                    </a:ext>
                  </a:extLst>
                </a:gridCol>
                <a:gridCol w="414551">
                  <a:extLst>
                    <a:ext uri="{9D8B030D-6E8A-4147-A177-3AD203B41FA5}">
                      <a16:colId xmlns:a16="http://schemas.microsoft.com/office/drawing/2014/main" val="1241840991"/>
                    </a:ext>
                  </a:extLst>
                </a:gridCol>
                <a:gridCol w="3620075">
                  <a:extLst>
                    <a:ext uri="{9D8B030D-6E8A-4147-A177-3AD203B41FA5}">
                      <a16:colId xmlns:a16="http://schemas.microsoft.com/office/drawing/2014/main" val="142950730"/>
                    </a:ext>
                  </a:extLst>
                </a:gridCol>
                <a:gridCol w="1235131">
                  <a:extLst>
                    <a:ext uri="{9D8B030D-6E8A-4147-A177-3AD203B41FA5}">
                      <a16:colId xmlns:a16="http://schemas.microsoft.com/office/drawing/2014/main" val="1564196079"/>
                    </a:ext>
                  </a:extLst>
                </a:gridCol>
                <a:gridCol w="1235131">
                  <a:extLst>
                    <a:ext uri="{9D8B030D-6E8A-4147-A177-3AD203B41FA5}">
                      <a16:colId xmlns:a16="http://schemas.microsoft.com/office/drawing/2014/main" val="3955123687"/>
                    </a:ext>
                  </a:extLst>
                </a:gridCol>
                <a:gridCol w="195019">
                  <a:extLst>
                    <a:ext uri="{9D8B030D-6E8A-4147-A177-3AD203B41FA5}">
                      <a16:colId xmlns:a16="http://schemas.microsoft.com/office/drawing/2014/main" val="984459214"/>
                    </a:ext>
                  </a:extLst>
                </a:gridCol>
                <a:gridCol w="1056362">
                  <a:extLst>
                    <a:ext uri="{9D8B030D-6E8A-4147-A177-3AD203B41FA5}">
                      <a16:colId xmlns:a16="http://schemas.microsoft.com/office/drawing/2014/main" val="2808821410"/>
                    </a:ext>
                  </a:extLst>
                </a:gridCol>
                <a:gridCol w="1235131">
                  <a:extLst>
                    <a:ext uri="{9D8B030D-6E8A-4147-A177-3AD203B41FA5}">
                      <a16:colId xmlns:a16="http://schemas.microsoft.com/office/drawing/2014/main" val="574385641"/>
                    </a:ext>
                  </a:extLst>
                </a:gridCol>
                <a:gridCol w="211273">
                  <a:extLst>
                    <a:ext uri="{9D8B030D-6E8A-4147-A177-3AD203B41FA5}">
                      <a16:colId xmlns:a16="http://schemas.microsoft.com/office/drawing/2014/main" val="2564178596"/>
                    </a:ext>
                  </a:extLst>
                </a:gridCol>
                <a:gridCol w="57395">
                  <a:extLst>
                    <a:ext uri="{9D8B030D-6E8A-4147-A177-3AD203B41FA5}">
                      <a16:colId xmlns:a16="http://schemas.microsoft.com/office/drawing/2014/main" val="3104182866"/>
                    </a:ext>
                  </a:extLst>
                </a:gridCol>
              </a:tblGrid>
              <a:tr h="651177">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a:noFill/>
                    </a:lnR>
                    <a:lnT>
                      <a:noFill/>
                    </a:lnT>
                    <a:lnB>
                      <a:noFill/>
                    </a:lnB>
                    <a:solidFill>
                      <a:srgbClr val="000000"/>
                    </a:solidFill>
                  </a:tcPr>
                </a:tc>
                <a:tc gridSpan="3">
                  <a:txBody>
                    <a:bodyPr/>
                    <a:lstStyle/>
                    <a:p>
                      <a:pPr algn="l" fontAlgn="ctr"/>
                      <a:r>
                        <a:rPr lang="sv-SE" sz="1400" b="1" i="0" u="none" strike="noStrike" dirty="0">
                          <a:solidFill>
                            <a:srgbClr val="FFFFFF"/>
                          </a:solidFill>
                          <a:effectLst/>
                          <a:latin typeface="Arial" panose="020B0604020202020204" pitchFamily="34" charset="0"/>
                        </a:rPr>
                        <a:t>SÄRÖ SEAHAWKS</a:t>
                      </a:r>
                    </a:p>
                  </a:txBody>
                  <a:tcPr marL="9414" marR="9414" marT="9414" marB="0" anchor="ctr">
                    <a:lnL>
                      <a:noFill/>
                    </a:lnL>
                    <a:lnR>
                      <a:noFill/>
                    </a:lnR>
                    <a:lnT>
                      <a:noFill/>
                    </a:lnT>
                    <a:lnB>
                      <a:noFill/>
                    </a:lnB>
                    <a:solidFill>
                      <a:srgbClr val="000000"/>
                    </a:solidFill>
                  </a:tcPr>
                </a:tc>
                <a:tc hMerge="1">
                  <a:txBody>
                    <a:bodyPr/>
                    <a:lstStyle/>
                    <a:p>
                      <a:endParaRPr lang="sv-SE"/>
                    </a:p>
                  </a:txBody>
                  <a:tcPr/>
                </a:tc>
                <a:tc hMerge="1">
                  <a:txBody>
                    <a:bodyPr/>
                    <a:lstStyle/>
                    <a:p>
                      <a:endParaRPr lang="sv-SE"/>
                    </a:p>
                  </a:txBody>
                  <a:tcPr/>
                </a:tc>
                <a:tc>
                  <a:txBody>
                    <a:bodyPr/>
                    <a:lstStyle/>
                    <a:p>
                      <a:pPr algn="r" fontAlgn="b"/>
                      <a:r>
                        <a:rPr lang="sv-SE" sz="1000" b="1" i="0" u="none" strike="noStrike" dirty="0">
                          <a:solidFill>
                            <a:srgbClr val="FFFFFF"/>
                          </a:solidFill>
                          <a:effectLst/>
                          <a:latin typeface="Arial"/>
                        </a:rPr>
                        <a:t>Utfall</a:t>
                      </a:r>
                      <a:br>
                        <a:rPr lang="sv-SE" sz="1000" b="1" i="0" u="none" strike="noStrike" dirty="0">
                          <a:solidFill>
                            <a:srgbClr val="FFFFFF"/>
                          </a:solidFill>
                          <a:effectLst/>
                          <a:latin typeface="Arial"/>
                        </a:rPr>
                      </a:br>
                      <a:r>
                        <a:rPr lang="sv-SE" sz="1000" b="1" i="0" u="none" strike="noStrike" dirty="0">
                          <a:solidFill>
                            <a:srgbClr val="FFFFFF"/>
                          </a:solidFill>
                          <a:effectLst/>
                          <a:latin typeface="Arial"/>
                        </a:rPr>
                        <a:t>HELÅR</a:t>
                      </a:r>
                      <a:br>
                        <a:rPr lang="sv-SE" sz="1000" b="1" i="0" u="none" strike="noStrike" dirty="0">
                          <a:solidFill>
                            <a:srgbClr val="FFFFFF"/>
                          </a:solidFill>
                          <a:effectLst/>
                          <a:latin typeface="Arial"/>
                        </a:rPr>
                      </a:br>
                      <a:r>
                        <a:rPr lang="sv-SE" sz="1000" b="1" i="0" u="none" strike="noStrike" dirty="0">
                          <a:solidFill>
                            <a:srgbClr val="FFFFFF"/>
                          </a:solidFill>
                          <a:effectLst/>
                          <a:latin typeface="Arial"/>
                        </a:rPr>
                        <a:t>2020/2021</a:t>
                      </a:r>
                    </a:p>
                  </a:txBody>
                  <a:tcPr marL="9414" marR="9414" marT="9414" marB="0" anchor="b">
                    <a:lnL>
                      <a:noFill/>
                    </a:lnL>
                    <a:lnR>
                      <a:noFill/>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r" fontAlgn="b"/>
                      <a:r>
                        <a:rPr lang="sv-SE" sz="1000" b="1" i="0" u="none" strike="noStrike" dirty="0">
                          <a:solidFill>
                            <a:srgbClr val="FFFFFF"/>
                          </a:solidFill>
                          <a:effectLst/>
                          <a:latin typeface="Arial"/>
                        </a:rPr>
                        <a:t>Budget </a:t>
                      </a:r>
                      <a:br>
                        <a:rPr lang="sv-SE" sz="1000" b="1" i="0" u="none" strike="noStrike" dirty="0">
                          <a:solidFill>
                            <a:srgbClr val="FFFFFF"/>
                          </a:solidFill>
                          <a:effectLst/>
                          <a:latin typeface="Arial"/>
                        </a:rPr>
                      </a:br>
                      <a:r>
                        <a:rPr lang="sv-SE" sz="1000" b="1" i="0" u="none" strike="noStrike" dirty="0">
                          <a:solidFill>
                            <a:srgbClr val="FFFFFF"/>
                          </a:solidFill>
                          <a:effectLst/>
                          <a:latin typeface="Arial"/>
                        </a:rPr>
                        <a:t>HELÅR</a:t>
                      </a:r>
                      <a:br>
                        <a:rPr lang="sv-SE" sz="1000" b="1" i="0" u="none" strike="noStrike" dirty="0">
                          <a:solidFill>
                            <a:srgbClr val="FFFFFF"/>
                          </a:solidFill>
                          <a:effectLst/>
                          <a:latin typeface="Arial"/>
                        </a:rPr>
                      </a:br>
                      <a:r>
                        <a:rPr lang="sv-SE" sz="1000" b="1" i="0" u="none" strike="noStrike" dirty="0">
                          <a:solidFill>
                            <a:srgbClr val="FFFFFF"/>
                          </a:solidFill>
                          <a:effectLst/>
                          <a:latin typeface="Arial"/>
                        </a:rPr>
                        <a:t>2020 /2021</a:t>
                      </a:r>
                    </a:p>
                  </a:txBody>
                  <a:tcPr marL="9414" marR="9414" marT="9414" marB="0" anchor="b">
                    <a:lnL>
                      <a:noFill/>
                    </a:lnL>
                    <a:lnR>
                      <a:noFill/>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r" fontAlgn="b"/>
                      <a:endParaRPr lang="sv-SE" sz="1000" b="1" i="0" u="none" strike="noStrike" dirty="0">
                        <a:solidFill>
                          <a:srgbClr val="FFFFFF"/>
                        </a:solidFill>
                        <a:effectLst/>
                        <a:latin typeface="Arial"/>
                      </a:endParaRPr>
                    </a:p>
                  </a:txBody>
                  <a:tcPr marL="9414" marR="9414" marT="9414" marB="0" anchor="b">
                    <a:lnL>
                      <a:noFill/>
                    </a:lnL>
                    <a:lnR>
                      <a:noFill/>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r" fontAlgn="b"/>
                      <a:r>
                        <a:rPr lang="sv-SE" sz="1000" b="1" i="0" u="none" strike="noStrike" dirty="0">
                          <a:solidFill>
                            <a:srgbClr val="FFFFFF"/>
                          </a:solidFill>
                          <a:effectLst/>
                          <a:latin typeface="Arial"/>
                        </a:rPr>
                        <a:t>Utfall  HELÅR</a:t>
                      </a:r>
                      <a:br>
                        <a:rPr lang="sv-SE" sz="1000" b="1" i="0" u="none" strike="noStrike" dirty="0">
                          <a:solidFill>
                            <a:srgbClr val="FFFFFF"/>
                          </a:solidFill>
                          <a:effectLst/>
                          <a:latin typeface="Arial"/>
                        </a:rPr>
                      </a:br>
                      <a:r>
                        <a:rPr lang="sv-SE" sz="1000" b="1" i="0" u="none" strike="noStrike" dirty="0">
                          <a:solidFill>
                            <a:srgbClr val="FFFFFF"/>
                          </a:solidFill>
                          <a:effectLst/>
                          <a:latin typeface="Arial"/>
                        </a:rPr>
                        <a:t> 2021/2022</a:t>
                      </a:r>
                    </a:p>
                  </a:txBody>
                  <a:tcPr marL="9414" marR="9414" marT="9414" marB="0" anchor="b">
                    <a:lnL>
                      <a:noFill/>
                    </a:lnL>
                    <a:lnR>
                      <a:noFill/>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r" fontAlgn="b"/>
                      <a:r>
                        <a:rPr lang="sv-SE" sz="1000" b="1" i="0" u="none" strike="noStrike" dirty="0">
                          <a:solidFill>
                            <a:srgbClr val="FFFFFF"/>
                          </a:solidFill>
                          <a:effectLst/>
                          <a:latin typeface="Arial"/>
                        </a:rPr>
                        <a:t>Budget </a:t>
                      </a:r>
                      <a:br>
                        <a:rPr lang="sv-SE" sz="1000" b="1" i="0" u="none" strike="noStrike" dirty="0">
                          <a:solidFill>
                            <a:srgbClr val="FFFFFF"/>
                          </a:solidFill>
                          <a:effectLst/>
                          <a:latin typeface="Arial"/>
                        </a:rPr>
                      </a:br>
                      <a:r>
                        <a:rPr lang="sv-SE" sz="1000" b="1" i="0" u="none" strike="noStrike" dirty="0">
                          <a:solidFill>
                            <a:srgbClr val="FFFFFF"/>
                          </a:solidFill>
                          <a:effectLst/>
                          <a:latin typeface="Arial"/>
                        </a:rPr>
                        <a:t>HELÅR 2021/2022</a:t>
                      </a:r>
                    </a:p>
                  </a:txBody>
                  <a:tcPr marL="9414" marR="9414" marT="9414" marB="0" anchor="b">
                    <a:lnL>
                      <a:noFill/>
                    </a:lnL>
                    <a:lnR>
                      <a:noFill/>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r" fontAlgn="b"/>
                      <a:endParaRPr lang="sv-SE" sz="1000" b="1" i="0" u="none" strike="noStrike" dirty="0">
                        <a:solidFill>
                          <a:srgbClr val="FFFFFF"/>
                        </a:solidFill>
                        <a:effectLst/>
                        <a:latin typeface="Arial"/>
                      </a:endParaRPr>
                    </a:p>
                  </a:txBody>
                  <a:tcPr marL="9414" marR="9414" marT="9414" marB="0" anchor="b">
                    <a:lnL>
                      <a:noFill/>
                    </a:lnL>
                    <a:lnR>
                      <a:noFill/>
                    </a:lnR>
                    <a:lnT>
                      <a:noFill/>
                    </a:lnT>
                    <a:lnB>
                      <a:noFill/>
                    </a:lnB>
                    <a:solidFill>
                      <a:srgbClr val="000000"/>
                    </a:solidFill>
                  </a:tcPr>
                </a:tc>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a:noFill/>
                    </a:lnR>
                    <a:lnT>
                      <a:noFill/>
                    </a:lnT>
                    <a:lnB>
                      <a:noFill/>
                    </a:lnB>
                    <a:solidFill>
                      <a:srgbClr val="000000"/>
                    </a:solidFill>
                  </a:tcPr>
                </a:tc>
                <a:extLst>
                  <a:ext uri="{0D108BD9-81ED-4DB2-BD59-A6C34878D82A}">
                    <a16:rowId xmlns:a16="http://schemas.microsoft.com/office/drawing/2014/main" val="2158563184"/>
                  </a:ext>
                </a:extLst>
              </a:tr>
              <a:tr h="211192">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a:noFill/>
                    </a:lnR>
                    <a:lnT>
                      <a:noFill/>
                    </a:lnT>
                    <a:lnB>
                      <a:noFill/>
                    </a:lnB>
                    <a:solidFill>
                      <a:srgbClr val="000000"/>
                    </a:solidFill>
                  </a:tcPr>
                </a:tc>
                <a:tc gridSpan="3">
                  <a:txBody>
                    <a:bodyPr/>
                    <a:lstStyle/>
                    <a:p>
                      <a:pPr algn="l" fontAlgn="t"/>
                      <a:r>
                        <a:rPr lang="sv-SE" sz="900" b="1" i="0" u="none" strike="noStrike" dirty="0">
                          <a:solidFill>
                            <a:srgbClr val="000000"/>
                          </a:solidFill>
                          <a:effectLst/>
                          <a:latin typeface="Arial"/>
                        </a:rPr>
                        <a:t>INTÄKTER</a:t>
                      </a:r>
                    </a:p>
                  </a:txBody>
                  <a:tcPr marL="9414" marR="9414" marT="9414"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sv-SE"/>
                    </a:p>
                  </a:txBody>
                  <a:tcPr/>
                </a:tc>
                <a:tc hMerge="1">
                  <a:txBody>
                    <a:bodyPr/>
                    <a:lstStyle/>
                    <a:p>
                      <a:endParaRPr lang="sv-SE"/>
                    </a:p>
                  </a:txBody>
                  <a:tcPr/>
                </a:tc>
                <a:tc>
                  <a:txBody>
                    <a:bodyPr/>
                    <a:lstStyle/>
                    <a:p>
                      <a:pPr algn="l" fontAlgn="t"/>
                      <a:endParaRPr lang="sv-SE" sz="1100" b="0" i="0" u="none" strike="noStrike" dirty="0">
                        <a:solidFill>
                          <a:srgbClr val="000000"/>
                        </a:solidFill>
                        <a:effectLst/>
                        <a:latin typeface="Calibri"/>
                      </a:endParaRPr>
                    </a:p>
                  </a:txBody>
                  <a:tcPr marL="9414" marR="9414" marT="9414"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B4C6E7"/>
                    </a:solidFill>
                  </a:tcPr>
                </a:tc>
                <a:tc>
                  <a:txBody>
                    <a:bodyPr/>
                    <a:lstStyle/>
                    <a:p>
                      <a:pPr algn="l" fontAlgn="t"/>
                      <a:endParaRPr lang="sv-SE" sz="1100" b="0" i="0" u="none" strike="noStrike" dirty="0">
                        <a:solidFill>
                          <a:srgbClr val="000000"/>
                        </a:solidFill>
                        <a:effectLst/>
                        <a:latin typeface="Calibri"/>
                      </a:endParaRPr>
                    </a:p>
                  </a:txBody>
                  <a:tcPr marL="9414" marR="9414" marT="9414"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4C6E7"/>
                    </a:solidFill>
                  </a:tcPr>
                </a:tc>
                <a:tc>
                  <a:txBody>
                    <a:bodyPr/>
                    <a:lstStyle/>
                    <a:p>
                      <a:pPr algn="l" fontAlgn="t"/>
                      <a:endParaRPr lang="sv-SE" sz="1100" b="0" i="0" u="none" strike="noStrike" dirty="0">
                        <a:solidFill>
                          <a:srgbClr val="000000"/>
                        </a:solidFill>
                        <a:effectLst/>
                        <a:latin typeface="Calibri"/>
                      </a:endParaRPr>
                    </a:p>
                  </a:txBody>
                  <a:tcPr marL="9414" marR="9414" marT="94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l" fontAlgn="b"/>
                      <a:endParaRPr lang="sv-SE" sz="1000" b="0" i="0" u="none" strike="noStrike" dirty="0">
                        <a:solidFill>
                          <a:srgbClr val="FF0000"/>
                        </a:solidFill>
                        <a:effectLst/>
                        <a:latin typeface="Arial"/>
                      </a:endParaRPr>
                    </a:p>
                  </a:txBody>
                  <a:tcPr marL="9414" marR="9414" marT="941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70AD47"/>
                    </a:solidFill>
                  </a:tcPr>
                </a:tc>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0AD47"/>
                    </a:solidFill>
                  </a:tcPr>
                </a:tc>
                <a:tc>
                  <a:txBody>
                    <a:bodyPr/>
                    <a:lstStyle/>
                    <a:p>
                      <a:pPr algn="l" fontAlgn="b"/>
                      <a:endParaRPr lang="sv-SE" sz="1100" b="0" i="0" u="none" strike="noStrike" dirty="0">
                        <a:solidFill>
                          <a:srgbClr val="000000"/>
                        </a:solidFill>
                        <a:effectLst/>
                        <a:latin typeface="Calibri"/>
                      </a:endParaRPr>
                    </a:p>
                  </a:txBody>
                  <a:tcPr marL="9414" marR="9414" marT="9414" marB="0" anchor="b">
                    <a:lnL w="1270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a:noFill/>
                    </a:lnR>
                    <a:lnT>
                      <a:noFill/>
                    </a:lnT>
                    <a:lnB>
                      <a:noFill/>
                    </a:lnB>
                    <a:solidFill>
                      <a:srgbClr val="000000"/>
                    </a:solidFill>
                  </a:tcPr>
                </a:tc>
                <a:extLst>
                  <a:ext uri="{0D108BD9-81ED-4DB2-BD59-A6C34878D82A}">
                    <a16:rowId xmlns:a16="http://schemas.microsoft.com/office/drawing/2014/main" val="2869605362"/>
                  </a:ext>
                </a:extLst>
              </a:tr>
              <a:tr h="211192">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a:noFill/>
                    </a:lnR>
                    <a:lnT>
                      <a:noFill/>
                    </a:lnT>
                    <a:lnB>
                      <a:noFill/>
                    </a:lnB>
                    <a:solidFill>
                      <a:srgbClr val="000000"/>
                    </a:solidFill>
                  </a:tcPr>
                </a:tc>
                <a:tc gridSpan="2">
                  <a:txBody>
                    <a:bodyPr/>
                    <a:lstStyle/>
                    <a:p>
                      <a:pPr algn="l" fontAlgn="t"/>
                      <a:endParaRPr lang="sv-SE" sz="900" b="1" i="0" u="none" strike="noStrike" dirty="0">
                        <a:solidFill>
                          <a:srgbClr val="000000"/>
                        </a:solidFill>
                        <a:effectLst/>
                        <a:latin typeface="Arial"/>
                      </a:endParaRPr>
                    </a:p>
                  </a:txBody>
                  <a:tcPr marL="9414" marR="9414" marT="9414" marB="0">
                    <a:lnL>
                      <a:noFill/>
                    </a:lnL>
                    <a:lnR>
                      <a:noFill/>
                    </a:lnR>
                    <a:lnT>
                      <a:noFill/>
                    </a:lnT>
                    <a:lnB>
                      <a:noFill/>
                    </a:lnB>
                    <a:solidFill>
                      <a:srgbClr val="FFFFFF"/>
                    </a:solidFill>
                  </a:tcPr>
                </a:tc>
                <a:tc hMerge="1">
                  <a:txBody>
                    <a:bodyPr/>
                    <a:lstStyle/>
                    <a:p>
                      <a:pPr algn="l" fontAlgn="t"/>
                      <a:endParaRPr lang="sv-SE" sz="900" b="1" i="0" u="none" strike="noStrike">
                        <a:solidFill>
                          <a:srgbClr val="000000"/>
                        </a:solidFill>
                        <a:effectLst/>
                        <a:latin typeface="Arial" panose="020B0604020202020204" pitchFamily="34" charset="0"/>
                      </a:endParaRPr>
                    </a:p>
                  </a:txBody>
                  <a:tcPr marL="9414" marR="9414" marT="9414" marB="0">
                    <a:lnL>
                      <a:noFill/>
                    </a:lnL>
                    <a:lnR>
                      <a:noFill/>
                    </a:lnR>
                    <a:lnT>
                      <a:noFill/>
                    </a:lnT>
                    <a:lnB>
                      <a:noFill/>
                    </a:lnB>
                    <a:solidFill>
                      <a:srgbClr val="FFFFFF"/>
                    </a:solidFill>
                  </a:tcPr>
                </a:tc>
                <a:tc>
                  <a:txBody>
                    <a:bodyPr/>
                    <a:lstStyle/>
                    <a:p>
                      <a:pPr algn="l" fontAlgn="t"/>
                      <a:endParaRPr lang="sv-SE" sz="900" b="1" i="0" u="none" strike="noStrike" dirty="0">
                        <a:solidFill>
                          <a:srgbClr val="000000"/>
                        </a:solidFill>
                        <a:effectLst/>
                        <a:latin typeface="Arial"/>
                      </a:endParaRPr>
                    </a:p>
                  </a:txBody>
                  <a:tcPr marL="9414" marR="9414" marT="9414"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endParaRPr lang="sv-SE" sz="900" b="1" i="0" u="none" strike="noStrike" dirty="0">
                        <a:solidFill>
                          <a:srgbClr val="000000"/>
                        </a:solidFill>
                        <a:effectLst/>
                        <a:latin typeface="Arial"/>
                      </a:endParaRPr>
                    </a:p>
                  </a:txBody>
                  <a:tcPr marL="9414" marR="9414" marT="9414" marB="0">
                    <a:lnL w="12700" cap="flat" cmpd="sng" algn="ctr">
                      <a:solidFill>
                        <a:srgbClr val="000000"/>
                      </a:solidFill>
                      <a:prstDash val="solid"/>
                      <a:round/>
                      <a:headEnd type="none" w="med" len="med"/>
                      <a:tailEnd type="none" w="med" len="med"/>
                    </a:lnL>
                    <a:lnR>
                      <a:noFill/>
                    </a:lnR>
                    <a:lnT>
                      <a:noFill/>
                    </a:lnT>
                    <a:lnB>
                      <a:noFill/>
                    </a:lnB>
                    <a:solidFill>
                      <a:srgbClr val="B4C6E7"/>
                    </a:solidFill>
                  </a:tcPr>
                </a:tc>
                <a:tc>
                  <a:txBody>
                    <a:bodyPr/>
                    <a:lstStyle/>
                    <a:p>
                      <a:pPr algn="l" fontAlgn="t"/>
                      <a:endParaRPr lang="sv-SE" sz="900" b="1" i="0" u="none" strike="noStrike" dirty="0">
                        <a:solidFill>
                          <a:srgbClr val="000000"/>
                        </a:solidFill>
                        <a:effectLst/>
                        <a:latin typeface="Arial"/>
                      </a:endParaRPr>
                    </a:p>
                  </a:txBody>
                  <a:tcPr marL="9414" marR="9414" marT="9414" marB="0">
                    <a:lnL>
                      <a:noFill/>
                    </a:lnL>
                    <a:lnR w="1270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algn="l" fontAlgn="t"/>
                      <a:endParaRPr lang="sv-SE" sz="900" b="1" i="0" u="none" strike="noStrike" dirty="0">
                        <a:solidFill>
                          <a:srgbClr val="000000"/>
                        </a:solidFill>
                        <a:effectLst/>
                        <a:latin typeface="Arial"/>
                      </a:endParaRPr>
                    </a:p>
                  </a:txBody>
                  <a:tcPr marL="9414" marR="9414" marT="94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l" fontAlgn="b"/>
                      <a:endParaRPr lang="sv-SE" sz="1000" b="1" i="0" u="none" strike="noStrike" dirty="0">
                        <a:solidFill>
                          <a:srgbClr val="000000"/>
                        </a:solidFill>
                        <a:effectLst/>
                        <a:latin typeface="Arial"/>
                      </a:endParaRPr>
                    </a:p>
                  </a:txBody>
                  <a:tcPr marL="9414" marR="9414" marT="9414" marB="0" anchor="b">
                    <a:lnL w="12700" cap="flat" cmpd="sng" algn="ctr">
                      <a:solidFill>
                        <a:srgbClr val="000000"/>
                      </a:solidFill>
                      <a:prstDash val="solid"/>
                      <a:round/>
                      <a:headEnd type="none" w="med" len="med"/>
                      <a:tailEnd type="none" w="med" len="med"/>
                    </a:lnL>
                    <a:lnR>
                      <a:noFill/>
                    </a:lnR>
                    <a:lnT>
                      <a:noFill/>
                    </a:lnT>
                    <a:lnB>
                      <a:noFill/>
                    </a:lnB>
                    <a:solidFill>
                      <a:srgbClr val="70AD47"/>
                    </a:solidFill>
                  </a:tcPr>
                </a:tc>
                <a:tc>
                  <a:txBody>
                    <a:bodyPr/>
                    <a:lstStyle/>
                    <a:p>
                      <a:pPr algn="r" fontAlgn="t"/>
                      <a:endParaRPr lang="sv-SE" sz="900" b="1" i="0" u="none" strike="noStrike" dirty="0">
                        <a:solidFill>
                          <a:srgbClr val="000000"/>
                        </a:solidFill>
                        <a:effectLst/>
                        <a:latin typeface="Arial"/>
                      </a:endParaRPr>
                    </a:p>
                  </a:txBody>
                  <a:tcPr marL="9414" marR="9414" marT="9414" marB="0">
                    <a:lnL>
                      <a:noFill/>
                    </a:lnL>
                    <a:lnR w="12700" cap="flat" cmpd="sng" algn="ctr">
                      <a:solidFill>
                        <a:srgbClr val="000000"/>
                      </a:solidFill>
                      <a:prstDash val="solid"/>
                      <a:round/>
                      <a:headEnd type="none" w="med" len="med"/>
                      <a:tailEnd type="none" w="med" len="med"/>
                    </a:lnR>
                    <a:lnT>
                      <a:noFill/>
                    </a:lnT>
                    <a:lnB>
                      <a:noFill/>
                    </a:lnB>
                    <a:solidFill>
                      <a:srgbClr val="70AD47"/>
                    </a:solidFill>
                  </a:tcPr>
                </a:tc>
                <a:tc>
                  <a:txBody>
                    <a:bodyPr/>
                    <a:lstStyle/>
                    <a:p>
                      <a:pPr algn="r" fontAlgn="t"/>
                      <a:endParaRPr lang="sv-SE" sz="900" b="1" i="0" u="none" strike="noStrike" dirty="0">
                        <a:solidFill>
                          <a:srgbClr val="000000"/>
                        </a:solidFill>
                        <a:effectLst/>
                        <a:latin typeface="Arial"/>
                      </a:endParaRPr>
                    </a:p>
                  </a:txBody>
                  <a:tcPr marL="9414" marR="9414" marT="9414" marB="0">
                    <a:lnL w="1270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a:noFill/>
                    </a:lnR>
                    <a:lnT>
                      <a:noFill/>
                    </a:lnT>
                    <a:lnB>
                      <a:noFill/>
                    </a:lnB>
                    <a:solidFill>
                      <a:srgbClr val="000000"/>
                    </a:solidFill>
                  </a:tcPr>
                </a:tc>
                <a:extLst>
                  <a:ext uri="{0D108BD9-81ED-4DB2-BD59-A6C34878D82A}">
                    <a16:rowId xmlns:a16="http://schemas.microsoft.com/office/drawing/2014/main" val="3653534695"/>
                  </a:ext>
                </a:extLst>
              </a:tr>
              <a:tr h="211192">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a:noFill/>
                    </a:lnR>
                    <a:lnT>
                      <a:noFill/>
                    </a:lnT>
                    <a:lnB>
                      <a:noFill/>
                    </a:lnB>
                    <a:solidFill>
                      <a:srgbClr val="000000"/>
                    </a:solidFill>
                  </a:tcPr>
                </a:tc>
                <a:tc gridSpan="3">
                  <a:txBody>
                    <a:bodyPr/>
                    <a:lstStyle/>
                    <a:p>
                      <a:pPr algn="l" fontAlgn="t"/>
                      <a:r>
                        <a:rPr lang="sv-SE" sz="900" b="0" i="0" u="none" strike="noStrike" dirty="0">
                          <a:solidFill>
                            <a:srgbClr val="000000"/>
                          </a:solidFill>
                          <a:effectLst/>
                          <a:latin typeface="Arial"/>
                        </a:rPr>
                        <a:t>Träningsavgifter, licenser, läger, kiosk</a:t>
                      </a:r>
                    </a:p>
                  </a:txBody>
                  <a:tcPr marL="9414" marR="9414" marT="9414"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sv-SE"/>
                    </a:p>
                  </a:txBody>
                  <a:tcPr/>
                </a:tc>
                <a:tc hMerge="1">
                  <a:txBody>
                    <a:bodyPr/>
                    <a:lstStyle/>
                    <a:p>
                      <a:endParaRPr lang="sv-SE"/>
                    </a:p>
                  </a:txBody>
                  <a:tcPr/>
                </a:tc>
                <a:tc>
                  <a:txBody>
                    <a:bodyPr/>
                    <a:lstStyle/>
                    <a:p>
                      <a:pPr algn="r" fontAlgn="t"/>
                      <a:r>
                        <a:rPr lang="sv-SE" sz="900" b="0" i="0" u="none" strike="noStrike" dirty="0">
                          <a:solidFill>
                            <a:srgbClr val="000000"/>
                          </a:solidFill>
                          <a:effectLst/>
                          <a:latin typeface="Arial"/>
                        </a:rPr>
                        <a:t>461 961,00</a:t>
                      </a:r>
                    </a:p>
                  </a:txBody>
                  <a:tcPr marL="9414" marR="9414" marT="9414" marB="0">
                    <a:lnL w="12700" cap="flat" cmpd="sng" algn="ctr">
                      <a:solidFill>
                        <a:srgbClr val="000000"/>
                      </a:solidFill>
                      <a:prstDash val="solid"/>
                      <a:round/>
                      <a:headEnd type="none" w="med" len="med"/>
                      <a:tailEnd type="none" w="med" len="med"/>
                    </a:lnL>
                    <a:lnR>
                      <a:noFill/>
                    </a:lnR>
                    <a:lnT>
                      <a:noFill/>
                    </a:lnT>
                    <a:lnB>
                      <a:noFill/>
                    </a:lnB>
                    <a:solidFill>
                      <a:srgbClr val="B4C6E7"/>
                    </a:solidFill>
                  </a:tcPr>
                </a:tc>
                <a:tc>
                  <a:txBody>
                    <a:bodyPr/>
                    <a:lstStyle/>
                    <a:p>
                      <a:pPr algn="r" fontAlgn="t"/>
                      <a:r>
                        <a:rPr lang="sv-SE" sz="900" b="0" i="0" u="none" strike="noStrike" dirty="0">
                          <a:solidFill>
                            <a:srgbClr val="000000"/>
                          </a:solidFill>
                          <a:effectLst/>
                          <a:latin typeface="Arial"/>
                        </a:rPr>
                        <a:t>440 550,00</a:t>
                      </a:r>
                    </a:p>
                  </a:txBody>
                  <a:tcPr marL="9414" marR="9414" marT="9414" marB="0">
                    <a:lnL>
                      <a:noFill/>
                    </a:lnL>
                    <a:lnR w="1270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algn="l" fontAlgn="t"/>
                      <a:endParaRPr lang="sv-SE" sz="900" b="0" i="0" u="none" strike="noStrike" dirty="0">
                        <a:solidFill>
                          <a:srgbClr val="000000"/>
                        </a:solidFill>
                        <a:effectLst/>
                        <a:latin typeface="Arial"/>
                      </a:endParaRPr>
                    </a:p>
                  </a:txBody>
                  <a:tcPr marL="9414" marR="9414" marT="94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r" fontAlgn="b"/>
                      <a:r>
                        <a:rPr lang="sv-SE" sz="1000" b="0" i="0" u="none" strike="noStrike" dirty="0">
                          <a:solidFill>
                            <a:srgbClr val="000000"/>
                          </a:solidFill>
                          <a:effectLst/>
                          <a:latin typeface="Arial" panose="020B0604020202020204" pitchFamily="34" charset="0"/>
                        </a:rPr>
                        <a:t>439 780,00</a:t>
                      </a:r>
                    </a:p>
                  </a:txBody>
                  <a:tcPr marL="9414" marR="9414" marT="9414" marB="0" anchor="b">
                    <a:lnL w="12700" cap="flat" cmpd="sng" algn="ctr">
                      <a:solidFill>
                        <a:srgbClr val="000000"/>
                      </a:solidFill>
                      <a:prstDash val="solid"/>
                      <a:round/>
                      <a:headEnd type="none" w="med" len="med"/>
                      <a:tailEnd type="none" w="med" len="med"/>
                    </a:lnL>
                    <a:lnR>
                      <a:noFill/>
                    </a:lnR>
                    <a:lnT>
                      <a:noFill/>
                    </a:lnT>
                    <a:lnB>
                      <a:noFill/>
                    </a:lnB>
                    <a:solidFill>
                      <a:srgbClr val="70AD47"/>
                    </a:solidFill>
                  </a:tcPr>
                </a:tc>
                <a:tc>
                  <a:txBody>
                    <a:bodyPr/>
                    <a:lstStyle/>
                    <a:p>
                      <a:pPr algn="r" fontAlgn="t"/>
                      <a:r>
                        <a:rPr lang="sv-SE" sz="1000" b="0" i="0" u="none" strike="noStrike" dirty="0">
                          <a:solidFill>
                            <a:srgbClr val="000000"/>
                          </a:solidFill>
                          <a:effectLst/>
                          <a:latin typeface="Arial" panose="020B0604020202020204" pitchFamily="34" charset="0"/>
                        </a:rPr>
                        <a:t>480 528,00</a:t>
                      </a:r>
                    </a:p>
                  </a:txBody>
                  <a:tcPr marL="9414" marR="9414" marT="9414" marB="0">
                    <a:lnL>
                      <a:noFill/>
                    </a:lnL>
                    <a:lnR w="12700" cap="flat" cmpd="sng" algn="ctr">
                      <a:solidFill>
                        <a:srgbClr val="000000"/>
                      </a:solidFill>
                      <a:prstDash val="solid"/>
                      <a:round/>
                      <a:headEnd type="none" w="med" len="med"/>
                      <a:tailEnd type="none" w="med" len="med"/>
                    </a:lnR>
                    <a:lnT>
                      <a:noFill/>
                    </a:lnT>
                    <a:lnB>
                      <a:noFill/>
                    </a:lnB>
                    <a:solidFill>
                      <a:srgbClr val="70AD47"/>
                    </a:solidFill>
                  </a:tcPr>
                </a:tc>
                <a:tc>
                  <a:txBody>
                    <a:bodyPr/>
                    <a:lstStyle/>
                    <a:p>
                      <a:pPr algn="r" fontAlgn="t"/>
                      <a:endParaRPr lang="sv-SE" sz="900" b="0" i="0" u="none" strike="noStrike" dirty="0">
                        <a:solidFill>
                          <a:srgbClr val="000000"/>
                        </a:solidFill>
                        <a:effectLst/>
                        <a:latin typeface="Arial"/>
                      </a:endParaRPr>
                    </a:p>
                  </a:txBody>
                  <a:tcPr marL="9414" marR="9414" marT="9414" marB="0">
                    <a:lnL w="1270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a:noFill/>
                    </a:lnR>
                    <a:lnT>
                      <a:noFill/>
                    </a:lnT>
                    <a:lnB>
                      <a:noFill/>
                    </a:lnB>
                    <a:solidFill>
                      <a:srgbClr val="000000"/>
                    </a:solidFill>
                  </a:tcPr>
                </a:tc>
                <a:extLst>
                  <a:ext uri="{0D108BD9-81ED-4DB2-BD59-A6C34878D82A}">
                    <a16:rowId xmlns:a16="http://schemas.microsoft.com/office/drawing/2014/main" val="2503718615"/>
                  </a:ext>
                </a:extLst>
              </a:tr>
              <a:tr h="211192">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a:noFill/>
                    </a:lnR>
                    <a:lnT>
                      <a:noFill/>
                    </a:lnT>
                    <a:lnB>
                      <a:noFill/>
                    </a:lnB>
                    <a:solidFill>
                      <a:srgbClr val="000000"/>
                    </a:solidFill>
                  </a:tcPr>
                </a:tc>
                <a:tc gridSpan="3">
                  <a:txBody>
                    <a:bodyPr/>
                    <a:lstStyle/>
                    <a:p>
                      <a:pPr algn="l" fontAlgn="t"/>
                      <a:r>
                        <a:rPr lang="sv-SE" sz="900" b="0" i="0" u="none" strike="noStrike" dirty="0">
                          <a:solidFill>
                            <a:srgbClr val="000000"/>
                          </a:solidFill>
                          <a:effectLst/>
                          <a:latin typeface="Arial"/>
                        </a:rPr>
                        <a:t>Bingolotter</a:t>
                      </a:r>
                    </a:p>
                  </a:txBody>
                  <a:tcPr marL="9414" marR="9414" marT="9414"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sv-SE"/>
                    </a:p>
                  </a:txBody>
                  <a:tcPr/>
                </a:tc>
                <a:tc hMerge="1">
                  <a:txBody>
                    <a:bodyPr/>
                    <a:lstStyle/>
                    <a:p>
                      <a:endParaRPr lang="sv-SE"/>
                    </a:p>
                  </a:txBody>
                  <a:tcPr/>
                </a:tc>
                <a:tc>
                  <a:txBody>
                    <a:bodyPr/>
                    <a:lstStyle/>
                    <a:p>
                      <a:pPr algn="r" fontAlgn="t"/>
                      <a:r>
                        <a:rPr lang="sv-SE" sz="900" b="0" i="0" u="none" strike="noStrike" dirty="0">
                          <a:solidFill>
                            <a:srgbClr val="000000"/>
                          </a:solidFill>
                          <a:effectLst/>
                          <a:latin typeface="Arial"/>
                        </a:rPr>
                        <a:t>0,00</a:t>
                      </a:r>
                    </a:p>
                  </a:txBody>
                  <a:tcPr marL="9414" marR="9414" marT="9414" marB="0">
                    <a:lnL w="12700" cap="flat" cmpd="sng" algn="ctr">
                      <a:solidFill>
                        <a:srgbClr val="000000"/>
                      </a:solidFill>
                      <a:prstDash val="solid"/>
                      <a:round/>
                      <a:headEnd type="none" w="med" len="med"/>
                      <a:tailEnd type="none" w="med" len="med"/>
                    </a:lnL>
                    <a:lnR>
                      <a:noFill/>
                    </a:lnR>
                    <a:lnT>
                      <a:noFill/>
                    </a:lnT>
                    <a:lnB>
                      <a:noFill/>
                    </a:lnB>
                    <a:solidFill>
                      <a:srgbClr val="B4C6E7"/>
                    </a:solidFill>
                  </a:tcPr>
                </a:tc>
                <a:tc>
                  <a:txBody>
                    <a:bodyPr/>
                    <a:lstStyle/>
                    <a:p>
                      <a:pPr algn="r" fontAlgn="t"/>
                      <a:r>
                        <a:rPr lang="sv-SE" sz="900" b="0" i="0" u="none" strike="noStrike" dirty="0">
                          <a:solidFill>
                            <a:srgbClr val="000000"/>
                          </a:solidFill>
                          <a:effectLst/>
                          <a:latin typeface="Arial"/>
                        </a:rPr>
                        <a:t>0,00</a:t>
                      </a:r>
                    </a:p>
                  </a:txBody>
                  <a:tcPr marL="9414" marR="9414" marT="9414" marB="0">
                    <a:lnL>
                      <a:noFill/>
                    </a:lnL>
                    <a:lnR w="1270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algn="l" fontAlgn="t"/>
                      <a:endParaRPr lang="sv-SE" sz="900" b="0" i="0" u="none" strike="noStrike" dirty="0">
                        <a:solidFill>
                          <a:srgbClr val="000000"/>
                        </a:solidFill>
                        <a:effectLst/>
                        <a:latin typeface="Arial"/>
                      </a:endParaRPr>
                    </a:p>
                  </a:txBody>
                  <a:tcPr marL="9414" marR="9414" marT="94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r" fontAlgn="b"/>
                      <a:r>
                        <a:rPr lang="sv-SE" sz="1000" b="0" i="0" u="none" strike="noStrike" dirty="0">
                          <a:solidFill>
                            <a:srgbClr val="000000"/>
                          </a:solidFill>
                          <a:effectLst/>
                          <a:latin typeface="Arial" panose="020B0604020202020204" pitchFamily="34" charset="0"/>
                        </a:rPr>
                        <a:t>142 190,00</a:t>
                      </a:r>
                    </a:p>
                  </a:txBody>
                  <a:tcPr marL="9414" marR="9414" marT="9414" marB="0" anchor="b">
                    <a:lnL w="12700" cap="flat" cmpd="sng" algn="ctr">
                      <a:solidFill>
                        <a:srgbClr val="000000"/>
                      </a:solidFill>
                      <a:prstDash val="solid"/>
                      <a:round/>
                      <a:headEnd type="none" w="med" len="med"/>
                      <a:tailEnd type="none" w="med" len="med"/>
                    </a:lnL>
                    <a:lnR>
                      <a:noFill/>
                    </a:lnR>
                    <a:lnT>
                      <a:noFill/>
                    </a:lnT>
                    <a:lnB>
                      <a:noFill/>
                    </a:lnB>
                    <a:solidFill>
                      <a:srgbClr val="70AD47"/>
                    </a:solidFill>
                  </a:tcPr>
                </a:tc>
                <a:tc>
                  <a:txBody>
                    <a:bodyPr/>
                    <a:lstStyle/>
                    <a:p>
                      <a:pPr algn="r" fontAlgn="t"/>
                      <a:r>
                        <a:rPr lang="sv-SE" sz="1000" b="0" i="0" u="none" strike="noStrike" dirty="0">
                          <a:solidFill>
                            <a:srgbClr val="000000"/>
                          </a:solidFill>
                          <a:effectLst/>
                          <a:latin typeface="Arial" panose="020B0604020202020204" pitchFamily="34" charset="0"/>
                        </a:rPr>
                        <a:t>0,00</a:t>
                      </a:r>
                    </a:p>
                  </a:txBody>
                  <a:tcPr marL="9414" marR="9414" marT="9414" marB="0">
                    <a:lnL>
                      <a:noFill/>
                    </a:lnL>
                    <a:lnR w="12700" cap="flat" cmpd="sng" algn="ctr">
                      <a:solidFill>
                        <a:srgbClr val="000000"/>
                      </a:solidFill>
                      <a:prstDash val="solid"/>
                      <a:round/>
                      <a:headEnd type="none" w="med" len="med"/>
                      <a:tailEnd type="none" w="med" len="med"/>
                    </a:lnR>
                    <a:lnT>
                      <a:noFill/>
                    </a:lnT>
                    <a:lnB>
                      <a:noFill/>
                    </a:lnB>
                    <a:solidFill>
                      <a:srgbClr val="70AD47"/>
                    </a:solidFill>
                  </a:tcPr>
                </a:tc>
                <a:tc>
                  <a:txBody>
                    <a:bodyPr/>
                    <a:lstStyle/>
                    <a:p>
                      <a:pPr algn="r" fontAlgn="t"/>
                      <a:endParaRPr lang="sv-SE" sz="900" b="0" i="0" u="none" strike="noStrike" dirty="0">
                        <a:solidFill>
                          <a:srgbClr val="000000"/>
                        </a:solidFill>
                        <a:effectLst/>
                        <a:latin typeface="Arial"/>
                      </a:endParaRPr>
                    </a:p>
                  </a:txBody>
                  <a:tcPr marL="9414" marR="9414" marT="9414" marB="0">
                    <a:lnL w="1270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a:noFill/>
                    </a:lnR>
                    <a:lnT>
                      <a:noFill/>
                    </a:lnT>
                    <a:lnB>
                      <a:noFill/>
                    </a:lnB>
                    <a:solidFill>
                      <a:srgbClr val="000000"/>
                    </a:solidFill>
                  </a:tcPr>
                </a:tc>
                <a:extLst>
                  <a:ext uri="{0D108BD9-81ED-4DB2-BD59-A6C34878D82A}">
                    <a16:rowId xmlns:a16="http://schemas.microsoft.com/office/drawing/2014/main" val="1897002053"/>
                  </a:ext>
                </a:extLst>
              </a:tr>
              <a:tr h="211192">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a:noFill/>
                    </a:lnR>
                    <a:lnT>
                      <a:noFill/>
                    </a:lnT>
                    <a:lnB>
                      <a:noFill/>
                    </a:lnB>
                    <a:solidFill>
                      <a:srgbClr val="000000"/>
                    </a:solidFill>
                  </a:tcPr>
                </a:tc>
                <a:tc gridSpan="3">
                  <a:txBody>
                    <a:bodyPr/>
                    <a:lstStyle/>
                    <a:p>
                      <a:pPr algn="l" fontAlgn="t"/>
                      <a:r>
                        <a:rPr lang="sv-SE" sz="900" b="0" i="0" u="none" strike="noStrike" dirty="0">
                          <a:solidFill>
                            <a:srgbClr val="000000"/>
                          </a:solidFill>
                          <a:effectLst/>
                          <a:latin typeface="Arial"/>
                        </a:rPr>
                        <a:t>Sponsorer</a:t>
                      </a:r>
                    </a:p>
                  </a:txBody>
                  <a:tcPr marL="9414" marR="9414" marT="9414"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sv-SE"/>
                    </a:p>
                  </a:txBody>
                  <a:tcPr/>
                </a:tc>
                <a:tc hMerge="1">
                  <a:txBody>
                    <a:bodyPr/>
                    <a:lstStyle/>
                    <a:p>
                      <a:endParaRPr lang="sv-SE"/>
                    </a:p>
                  </a:txBody>
                  <a:tcPr/>
                </a:tc>
                <a:tc>
                  <a:txBody>
                    <a:bodyPr/>
                    <a:lstStyle/>
                    <a:p>
                      <a:pPr algn="r" fontAlgn="t"/>
                      <a:r>
                        <a:rPr lang="sv-SE" sz="900" b="0" i="0" u="none" strike="noStrike" dirty="0">
                          <a:solidFill>
                            <a:srgbClr val="000000"/>
                          </a:solidFill>
                          <a:effectLst/>
                          <a:latin typeface="Arial"/>
                        </a:rPr>
                        <a:t>132 000,00</a:t>
                      </a:r>
                    </a:p>
                  </a:txBody>
                  <a:tcPr marL="9414" marR="9414" marT="9414" marB="0">
                    <a:lnL w="12700" cap="flat" cmpd="sng" algn="ctr">
                      <a:solidFill>
                        <a:srgbClr val="000000"/>
                      </a:solidFill>
                      <a:prstDash val="solid"/>
                      <a:round/>
                      <a:headEnd type="none" w="med" len="med"/>
                      <a:tailEnd type="none" w="med" len="med"/>
                    </a:lnL>
                    <a:lnR>
                      <a:noFill/>
                    </a:lnR>
                    <a:lnT>
                      <a:noFill/>
                    </a:lnT>
                    <a:lnB>
                      <a:noFill/>
                    </a:lnB>
                    <a:solidFill>
                      <a:srgbClr val="B4C6E7"/>
                    </a:solidFill>
                  </a:tcPr>
                </a:tc>
                <a:tc>
                  <a:txBody>
                    <a:bodyPr/>
                    <a:lstStyle/>
                    <a:p>
                      <a:pPr algn="r" fontAlgn="t"/>
                      <a:r>
                        <a:rPr lang="sv-SE" sz="900" b="0" i="0" u="none" strike="noStrike" dirty="0">
                          <a:solidFill>
                            <a:srgbClr val="000000"/>
                          </a:solidFill>
                          <a:effectLst/>
                          <a:latin typeface="Arial"/>
                        </a:rPr>
                        <a:t>102 000,00</a:t>
                      </a:r>
                    </a:p>
                  </a:txBody>
                  <a:tcPr marL="9414" marR="9414" marT="9414" marB="0">
                    <a:lnL>
                      <a:noFill/>
                    </a:lnL>
                    <a:lnR w="1270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algn="l" fontAlgn="t"/>
                      <a:endParaRPr lang="sv-SE" sz="900" b="0" i="0" u="none" strike="noStrike" dirty="0">
                        <a:solidFill>
                          <a:srgbClr val="000000"/>
                        </a:solidFill>
                        <a:effectLst/>
                        <a:latin typeface="Arial"/>
                      </a:endParaRPr>
                    </a:p>
                  </a:txBody>
                  <a:tcPr marL="9414" marR="9414" marT="94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r" fontAlgn="b"/>
                      <a:r>
                        <a:rPr lang="sv-SE" sz="1000" b="0" i="0" u="none" strike="noStrike" dirty="0">
                          <a:solidFill>
                            <a:srgbClr val="000000"/>
                          </a:solidFill>
                          <a:effectLst/>
                          <a:latin typeface="Arial"/>
                        </a:rPr>
                        <a:t>70 000,00</a:t>
                      </a:r>
                    </a:p>
                  </a:txBody>
                  <a:tcPr marL="9414" marR="9414" marT="9414" marB="0" anchor="b">
                    <a:lnL w="12700" cap="flat" cmpd="sng" algn="ctr">
                      <a:solidFill>
                        <a:srgbClr val="000000"/>
                      </a:solidFill>
                      <a:prstDash val="solid"/>
                      <a:round/>
                      <a:headEnd type="none" w="med" len="med"/>
                      <a:tailEnd type="none" w="med" len="med"/>
                    </a:lnL>
                    <a:lnR>
                      <a:noFill/>
                    </a:lnR>
                    <a:lnT>
                      <a:noFill/>
                    </a:lnT>
                    <a:lnB>
                      <a:noFill/>
                    </a:lnB>
                    <a:solidFill>
                      <a:srgbClr val="70AD47"/>
                    </a:solidFill>
                  </a:tcPr>
                </a:tc>
                <a:tc>
                  <a:txBody>
                    <a:bodyPr/>
                    <a:lstStyle/>
                    <a:p>
                      <a:pPr algn="r" fontAlgn="b"/>
                      <a:r>
                        <a:rPr lang="sv-SE" sz="1000" b="0" i="0" u="none" strike="noStrike" dirty="0">
                          <a:solidFill>
                            <a:srgbClr val="000000"/>
                          </a:solidFill>
                          <a:effectLst/>
                          <a:latin typeface="Arial" panose="020B0604020202020204" pitchFamily="34" charset="0"/>
                        </a:rPr>
                        <a:t>75 000,00</a:t>
                      </a:r>
                    </a:p>
                  </a:txBody>
                  <a:tcPr marL="9414" marR="9414" marT="9414" marB="0" anchor="b">
                    <a:lnL>
                      <a:noFill/>
                    </a:lnL>
                    <a:lnR w="12700" cap="flat" cmpd="sng" algn="ctr">
                      <a:solidFill>
                        <a:srgbClr val="000000"/>
                      </a:solidFill>
                      <a:prstDash val="solid"/>
                      <a:round/>
                      <a:headEnd type="none" w="med" len="med"/>
                      <a:tailEnd type="none" w="med" len="med"/>
                    </a:lnR>
                    <a:lnT>
                      <a:noFill/>
                    </a:lnT>
                    <a:lnB>
                      <a:noFill/>
                    </a:lnB>
                    <a:solidFill>
                      <a:srgbClr val="70AD47"/>
                    </a:solidFill>
                  </a:tcPr>
                </a:tc>
                <a:tc>
                  <a:txBody>
                    <a:bodyPr/>
                    <a:lstStyle/>
                    <a:p>
                      <a:pPr algn="l" fontAlgn="b"/>
                      <a:endParaRPr lang="sv-SE" sz="1000" b="0" i="0" u="none" strike="noStrike" dirty="0">
                        <a:solidFill>
                          <a:srgbClr val="000000"/>
                        </a:solidFill>
                        <a:effectLst/>
                        <a:latin typeface="Arial"/>
                      </a:endParaRPr>
                    </a:p>
                  </a:txBody>
                  <a:tcPr marL="9414" marR="9414" marT="9414" marB="0" anchor="b">
                    <a:lnL w="1270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a:noFill/>
                    </a:lnR>
                    <a:lnT>
                      <a:noFill/>
                    </a:lnT>
                    <a:lnB>
                      <a:noFill/>
                    </a:lnB>
                    <a:solidFill>
                      <a:srgbClr val="000000"/>
                    </a:solidFill>
                  </a:tcPr>
                </a:tc>
                <a:extLst>
                  <a:ext uri="{0D108BD9-81ED-4DB2-BD59-A6C34878D82A}">
                    <a16:rowId xmlns:a16="http://schemas.microsoft.com/office/drawing/2014/main" val="1881609652"/>
                  </a:ext>
                </a:extLst>
              </a:tr>
              <a:tr h="211192">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a:noFill/>
                    </a:lnR>
                    <a:lnT>
                      <a:noFill/>
                    </a:lnT>
                    <a:lnB>
                      <a:noFill/>
                    </a:lnB>
                    <a:solidFill>
                      <a:srgbClr val="000000"/>
                    </a:solidFill>
                  </a:tcPr>
                </a:tc>
                <a:tc gridSpan="3">
                  <a:txBody>
                    <a:bodyPr/>
                    <a:lstStyle/>
                    <a:p>
                      <a:pPr algn="l" fontAlgn="t"/>
                      <a:r>
                        <a:rPr lang="sv-SE" sz="900" b="0" i="0" u="none" strike="noStrike" dirty="0">
                          <a:solidFill>
                            <a:srgbClr val="000000"/>
                          </a:solidFill>
                          <a:effectLst/>
                          <a:latin typeface="Arial"/>
                        </a:rPr>
                        <a:t>Bidrag</a:t>
                      </a:r>
                    </a:p>
                  </a:txBody>
                  <a:tcPr marL="9414" marR="9414" marT="9414"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sv-SE"/>
                    </a:p>
                  </a:txBody>
                  <a:tcPr/>
                </a:tc>
                <a:tc hMerge="1">
                  <a:txBody>
                    <a:bodyPr/>
                    <a:lstStyle/>
                    <a:p>
                      <a:endParaRPr lang="sv-SE"/>
                    </a:p>
                  </a:txBody>
                  <a:tcPr/>
                </a:tc>
                <a:tc>
                  <a:txBody>
                    <a:bodyPr/>
                    <a:lstStyle/>
                    <a:p>
                      <a:pPr algn="r" fontAlgn="t"/>
                      <a:r>
                        <a:rPr lang="sv-SE" sz="900" b="0" i="0" u="none" strike="noStrike" dirty="0">
                          <a:solidFill>
                            <a:srgbClr val="000000"/>
                          </a:solidFill>
                          <a:effectLst/>
                          <a:latin typeface="Arial"/>
                        </a:rPr>
                        <a:t>164 771,00</a:t>
                      </a:r>
                    </a:p>
                  </a:txBody>
                  <a:tcPr marL="9414" marR="9414" marT="9414" marB="0">
                    <a:lnL w="12700" cap="flat" cmpd="sng" algn="ctr">
                      <a:solidFill>
                        <a:srgbClr val="000000"/>
                      </a:solidFill>
                      <a:prstDash val="solid"/>
                      <a:round/>
                      <a:headEnd type="none" w="med" len="med"/>
                      <a:tailEnd type="none" w="med" len="med"/>
                    </a:lnL>
                    <a:lnR>
                      <a:noFill/>
                    </a:lnR>
                    <a:lnT>
                      <a:noFill/>
                    </a:lnT>
                    <a:lnB>
                      <a:noFill/>
                    </a:lnB>
                    <a:solidFill>
                      <a:srgbClr val="B4C6E7"/>
                    </a:solidFill>
                  </a:tcPr>
                </a:tc>
                <a:tc>
                  <a:txBody>
                    <a:bodyPr/>
                    <a:lstStyle/>
                    <a:p>
                      <a:pPr algn="r" fontAlgn="t"/>
                      <a:r>
                        <a:rPr lang="sv-SE" sz="900" b="0" i="0" u="none" strike="noStrike" dirty="0">
                          <a:solidFill>
                            <a:srgbClr val="000000"/>
                          </a:solidFill>
                          <a:effectLst/>
                          <a:latin typeface="Arial"/>
                        </a:rPr>
                        <a:t>238 000,00</a:t>
                      </a:r>
                    </a:p>
                  </a:txBody>
                  <a:tcPr marL="9414" marR="9414" marT="9414" marB="0">
                    <a:lnL>
                      <a:noFill/>
                    </a:lnL>
                    <a:lnR w="1270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algn="l" fontAlgn="t"/>
                      <a:endParaRPr lang="sv-SE" sz="900" b="0" i="0" u="none" strike="noStrike" dirty="0">
                        <a:solidFill>
                          <a:srgbClr val="000000"/>
                        </a:solidFill>
                        <a:effectLst/>
                        <a:latin typeface="Arial"/>
                      </a:endParaRPr>
                    </a:p>
                  </a:txBody>
                  <a:tcPr marL="9414" marR="9414" marT="94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r" fontAlgn="b"/>
                      <a:r>
                        <a:rPr lang="sv-SE" sz="1000" b="0" i="0" u="none" strike="noStrike" dirty="0">
                          <a:solidFill>
                            <a:srgbClr val="000000"/>
                          </a:solidFill>
                          <a:effectLst/>
                          <a:latin typeface="Arial"/>
                        </a:rPr>
                        <a:t>308 168,00</a:t>
                      </a:r>
                    </a:p>
                  </a:txBody>
                  <a:tcPr marL="9414" marR="9414" marT="9414" marB="0" anchor="b">
                    <a:lnL w="12700" cap="flat" cmpd="sng" algn="ctr">
                      <a:solidFill>
                        <a:srgbClr val="000000"/>
                      </a:solidFill>
                      <a:prstDash val="solid"/>
                      <a:round/>
                      <a:headEnd type="none" w="med" len="med"/>
                      <a:tailEnd type="none" w="med" len="med"/>
                    </a:lnL>
                    <a:lnR>
                      <a:noFill/>
                    </a:lnR>
                    <a:lnT>
                      <a:noFill/>
                    </a:lnT>
                    <a:lnB>
                      <a:noFill/>
                    </a:lnB>
                    <a:solidFill>
                      <a:srgbClr val="70AD47"/>
                    </a:solidFill>
                  </a:tcPr>
                </a:tc>
                <a:tc>
                  <a:txBody>
                    <a:bodyPr/>
                    <a:lstStyle/>
                    <a:p>
                      <a:pPr algn="r" fontAlgn="b"/>
                      <a:r>
                        <a:rPr lang="sv-SE" sz="1000" b="0" i="0" u="none" strike="noStrike" dirty="0">
                          <a:solidFill>
                            <a:srgbClr val="000000"/>
                          </a:solidFill>
                          <a:effectLst/>
                          <a:latin typeface="Arial"/>
                        </a:rPr>
                        <a:t>298 500,00</a:t>
                      </a:r>
                    </a:p>
                  </a:txBody>
                  <a:tcPr marL="9414" marR="9414" marT="9414" marB="0" anchor="b">
                    <a:lnL>
                      <a:noFill/>
                    </a:lnL>
                    <a:lnR w="12700" cap="flat" cmpd="sng" algn="ctr">
                      <a:solidFill>
                        <a:srgbClr val="000000"/>
                      </a:solidFill>
                      <a:prstDash val="solid"/>
                      <a:round/>
                      <a:headEnd type="none" w="med" len="med"/>
                      <a:tailEnd type="none" w="med" len="med"/>
                    </a:lnR>
                    <a:lnT>
                      <a:noFill/>
                    </a:lnT>
                    <a:lnB>
                      <a:noFill/>
                    </a:lnB>
                    <a:solidFill>
                      <a:srgbClr val="70AD47"/>
                    </a:solidFill>
                  </a:tcPr>
                </a:tc>
                <a:tc>
                  <a:txBody>
                    <a:bodyPr/>
                    <a:lstStyle/>
                    <a:p>
                      <a:pPr algn="l" fontAlgn="b"/>
                      <a:endParaRPr lang="sv-SE" sz="1000" b="0" i="0" u="none" strike="noStrike" dirty="0">
                        <a:solidFill>
                          <a:srgbClr val="000000"/>
                        </a:solidFill>
                        <a:effectLst/>
                        <a:latin typeface="Arial"/>
                      </a:endParaRPr>
                    </a:p>
                  </a:txBody>
                  <a:tcPr marL="9414" marR="9414" marT="9414" marB="0" anchor="b">
                    <a:lnL w="1270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a:noFill/>
                    </a:lnR>
                    <a:lnT>
                      <a:noFill/>
                    </a:lnT>
                    <a:lnB>
                      <a:noFill/>
                    </a:lnB>
                    <a:solidFill>
                      <a:srgbClr val="000000"/>
                    </a:solidFill>
                  </a:tcPr>
                </a:tc>
                <a:extLst>
                  <a:ext uri="{0D108BD9-81ED-4DB2-BD59-A6C34878D82A}">
                    <a16:rowId xmlns:a16="http://schemas.microsoft.com/office/drawing/2014/main" val="1591440678"/>
                  </a:ext>
                </a:extLst>
              </a:tr>
              <a:tr h="211192">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a:noFill/>
                    </a:lnR>
                    <a:lnT>
                      <a:noFill/>
                    </a:lnT>
                    <a:lnB>
                      <a:noFill/>
                    </a:lnB>
                    <a:solidFill>
                      <a:srgbClr val="000000"/>
                    </a:solidFill>
                  </a:tcPr>
                </a:tc>
                <a:tc gridSpan="3">
                  <a:txBody>
                    <a:bodyPr/>
                    <a:lstStyle/>
                    <a:p>
                      <a:pPr algn="l" fontAlgn="t"/>
                      <a:r>
                        <a:rPr lang="sv-SE" sz="900" b="0" i="0" u="none" strike="noStrike" dirty="0">
                          <a:solidFill>
                            <a:srgbClr val="000000"/>
                          </a:solidFill>
                          <a:effectLst/>
                          <a:latin typeface="Arial"/>
                        </a:rPr>
                        <a:t>Medlemsavgifter</a:t>
                      </a:r>
                    </a:p>
                  </a:txBody>
                  <a:tcPr marL="9414" marR="9414" marT="9414"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sv-SE"/>
                    </a:p>
                  </a:txBody>
                  <a:tcPr/>
                </a:tc>
                <a:tc hMerge="1">
                  <a:txBody>
                    <a:bodyPr/>
                    <a:lstStyle/>
                    <a:p>
                      <a:endParaRPr lang="sv-SE"/>
                    </a:p>
                  </a:txBody>
                  <a:tcPr/>
                </a:tc>
                <a:tc>
                  <a:txBody>
                    <a:bodyPr/>
                    <a:lstStyle/>
                    <a:p>
                      <a:pPr algn="r" fontAlgn="t"/>
                      <a:r>
                        <a:rPr lang="sv-SE" sz="900" b="0" i="0" u="none" strike="noStrike" dirty="0">
                          <a:solidFill>
                            <a:srgbClr val="000000"/>
                          </a:solidFill>
                          <a:effectLst/>
                          <a:latin typeface="Arial"/>
                        </a:rPr>
                        <a:t>136 500,00</a:t>
                      </a:r>
                    </a:p>
                  </a:txBody>
                  <a:tcPr marL="9414" marR="9414" marT="9414" marB="0">
                    <a:lnL w="12700" cap="flat" cmpd="sng" algn="ctr">
                      <a:solidFill>
                        <a:srgbClr val="000000"/>
                      </a:solidFill>
                      <a:prstDash val="solid"/>
                      <a:round/>
                      <a:headEnd type="none" w="med" len="med"/>
                      <a:tailEnd type="none" w="med" len="med"/>
                    </a:lnL>
                    <a:lnR>
                      <a:noFill/>
                    </a:lnR>
                    <a:lnT>
                      <a:noFill/>
                    </a:lnT>
                    <a:lnB>
                      <a:noFill/>
                    </a:lnB>
                    <a:solidFill>
                      <a:srgbClr val="B4C6E7"/>
                    </a:solidFill>
                  </a:tcPr>
                </a:tc>
                <a:tc>
                  <a:txBody>
                    <a:bodyPr/>
                    <a:lstStyle/>
                    <a:p>
                      <a:pPr algn="r" fontAlgn="t"/>
                      <a:r>
                        <a:rPr lang="sv-SE" sz="900" b="0" i="0" u="none" strike="noStrike" dirty="0">
                          <a:solidFill>
                            <a:srgbClr val="000000"/>
                          </a:solidFill>
                          <a:effectLst/>
                          <a:latin typeface="Arial"/>
                        </a:rPr>
                        <a:t>133 000,00</a:t>
                      </a:r>
                    </a:p>
                  </a:txBody>
                  <a:tcPr marL="9414" marR="9414" marT="9414" marB="0">
                    <a:lnL>
                      <a:noFill/>
                    </a:lnL>
                    <a:lnR w="1270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algn="l" fontAlgn="t"/>
                      <a:endParaRPr lang="sv-SE" sz="900" b="0" i="0" u="none" strike="noStrike" dirty="0">
                        <a:solidFill>
                          <a:srgbClr val="000000"/>
                        </a:solidFill>
                        <a:effectLst/>
                        <a:latin typeface="Arial"/>
                      </a:endParaRPr>
                    </a:p>
                  </a:txBody>
                  <a:tcPr marL="9414" marR="9414" marT="94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r" fontAlgn="b"/>
                      <a:r>
                        <a:rPr lang="sv-SE" sz="1000" b="0" i="0" u="none" strike="noStrike" dirty="0">
                          <a:solidFill>
                            <a:srgbClr val="000000"/>
                          </a:solidFill>
                          <a:effectLst/>
                          <a:latin typeface="Arial"/>
                        </a:rPr>
                        <a:t>108 500,00</a:t>
                      </a:r>
                    </a:p>
                  </a:txBody>
                  <a:tcPr marL="9414" marR="9414" marT="9414" marB="0" anchor="b">
                    <a:lnL w="12700" cap="flat" cmpd="sng" algn="ctr">
                      <a:solidFill>
                        <a:srgbClr val="000000"/>
                      </a:solidFill>
                      <a:prstDash val="solid"/>
                      <a:round/>
                      <a:headEnd type="none" w="med" len="med"/>
                      <a:tailEnd type="none" w="med" len="med"/>
                    </a:lnL>
                    <a:lnR>
                      <a:noFill/>
                    </a:lnR>
                    <a:lnT>
                      <a:noFill/>
                    </a:lnT>
                    <a:lnB>
                      <a:noFill/>
                    </a:lnB>
                    <a:solidFill>
                      <a:srgbClr val="70AD47"/>
                    </a:solidFill>
                  </a:tcPr>
                </a:tc>
                <a:tc>
                  <a:txBody>
                    <a:bodyPr/>
                    <a:lstStyle/>
                    <a:p>
                      <a:pPr algn="r" fontAlgn="b"/>
                      <a:r>
                        <a:rPr lang="sv-SE" sz="1000" b="0" i="0" u="none" strike="noStrike" dirty="0">
                          <a:solidFill>
                            <a:srgbClr val="000000"/>
                          </a:solidFill>
                          <a:effectLst/>
                          <a:latin typeface="Arial"/>
                        </a:rPr>
                        <a:t>127 750,00</a:t>
                      </a:r>
                    </a:p>
                  </a:txBody>
                  <a:tcPr marL="9414" marR="9414" marT="9414" marB="0" anchor="b">
                    <a:lnL>
                      <a:noFill/>
                    </a:lnL>
                    <a:lnR w="12700" cap="flat" cmpd="sng" algn="ctr">
                      <a:solidFill>
                        <a:srgbClr val="000000"/>
                      </a:solidFill>
                      <a:prstDash val="solid"/>
                      <a:round/>
                      <a:headEnd type="none" w="med" len="med"/>
                      <a:tailEnd type="none" w="med" len="med"/>
                    </a:lnR>
                    <a:lnT>
                      <a:noFill/>
                    </a:lnT>
                    <a:lnB>
                      <a:noFill/>
                    </a:lnB>
                    <a:solidFill>
                      <a:srgbClr val="70AD47"/>
                    </a:solidFill>
                  </a:tcPr>
                </a:tc>
                <a:tc>
                  <a:txBody>
                    <a:bodyPr/>
                    <a:lstStyle/>
                    <a:p>
                      <a:pPr algn="l" fontAlgn="b"/>
                      <a:endParaRPr lang="sv-SE" sz="1000" b="0" i="0" u="none" strike="noStrike" dirty="0">
                        <a:solidFill>
                          <a:srgbClr val="000000"/>
                        </a:solidFill>
                        <a:effectLst/>
                        <a:latin typeface="Arial"/>
                      </a:endParaRPr>
                    </a:p>
                  </a:txBody>
                  <a:tcPr marL="9414" marR="9414" marT="9414" marB="0" anchor="b">
                    <a:lnL w="1270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a:noFill/>
                    </a:lnR>
                    <a:lnT>
                      <a:noFill/>
                    </a:lnT>
                    <a:lnB>
                      <a:noFill/>
                    </a:lnB>
                    <a:solidFill>
                      <a:srgbClr val="000000"/>
                    </a:solidFill>
                  </a:tcPr>
                </a:tc>
                <a:extLst>
                  <a:ext uri="{0D108BD9-81ED-4DB2-BD59-A6C34878D82A}">
                    <a16:rowId xmlns:a16="http://schemas.microsoft.com/office/drawing/2014/main" val="883900925"/>
                  </a:ext>
                </a:extLst>
              </a:tr>
              <a:tr h="211192">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a:noFill/>
                    </a:lnR>
                    <a:lnT>
                      <a:noFill/>
                    </a:lnT>
                    <a:lnB>
                      <a:noFill/>
                    </a:lnB>
                    <a:solidFill>
                      <a:srgbClr val="000000"/>
                    </a:solidFill>
                  </a:tcPr>
                </a:tc>
                <a:tc gridSpan="3">
                  <a:txBody>
                    <a:bodyPr/>
                    <a:lstStyle/>
                    <a:p>
                      <a:pPr algn="l" fontAlgn="t"/>
                      <a:r>
                        <a:rPr lang="sv-SE" sz="900" b="1" i="0" u="none" strike="noStrike" dirty="0">
                          <a:solidFill>
                            <a:srgbClr val="000000"/>
                          </a:solidFill>
                          <a:effectLst/>
                          <a:latin typeface="Arial"/>
                        </a:rPr>
                        <a:t>Summa intäkter</a:t>
                      </a:r>
                    </a:p>
                  </a:txBody>
                  <a:tcPr marL="9414" marR="9414" marT="9414"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sv-SE"/>
                    </a:p>
                  </a:txBody>
                  <a:tcPr/>
                </a:tc>
                <a:tc hMerge="1">
                  <a:txBody>
                    <a:bodyPr/>
                    <a:lstStyle/>
                    <a:p>
                      <a:endParaRPr lang="sv-SE"/>
                    </a:p>
                  </a:txBody>
                  <a:tcPr/>
                </a:tc>
                <a:tc>
                  <a:txBody>
                    <a:bodyPr/>
                    <a:lstStyle/>
                    <a:p>
                      <a:pPr algn="r" fontAlgn="t"/>
                      <a:r>
                        <a:rPr lang="sv-SE" sz="900" b="1" i="0" u="none" strike="noStrike" dirty="0">
                          <a:solidFill>
                            <a:srgbClr val="000000"/>
                          </a:solidFill>
                          <a:effectLst/>
                          <a:latin typeface="Arial"/>
                        </a:rPr>
                        <a:t>895 232,00</a:t>
                      </a:r>
                    </a:p>
                  </a:txBody>
                  <a:tcPr marL="9414" marR="9414" marT="9414" marB="0">
                    <a:lnL w="12700" cap="flat" cmpd="sng" algn="ctr">
                      <a:solidFill>
                        <a:srgbClr val="000000"/>
                      </a:solidFill>
                      <a:prstDash val="solid"/>
                      <a:round/>
                      <a:headEnd type="none" w="med" len="med"/>
                      <a:tailEnd type="none" w="med" len="med"/>
                    </a:lnL>
                    <a:lnR>
                      <a:noFill/>
                    </a:lnR>
                    <a:lnT>
                      <a:noFill/>
                    </a:lnT>
                    <a:lnB>
                      <a:noFill/>
                    </a:lnB>
                    <a:solidFill>
                      <a:srgbClr val="B4C6E7"/>
                    </a:solidFill>
                  </a:tcPr>
                </a:tc>
                <a:tc>
                  <a:txBody>
                    <a:bodyPr/>
                    <a:lstStyle/>
                    <a:p>
                      <a:pPr algn="r" fontAlgn="t"/>
                      <a:r>
                        <a:rPr lang="sv-SE" sz="900" b="1" i="0" u="none" strike="noStrike" dirty="0">
                          <a:solidFill>
                            <a:srgbClr val="000000"/>
                          </a:solidFill>
                          <a:effectLst/>
                          <a:latin typeface="Arial"/>
                        </a:rPr>
                        <a:t>913 550,00</a:t>
                      </a:r>
                    </a:p>
                  </a:txBody>
                  <a:tcPr marL="9414" marR="9414" marT="9414" marB="0">
                    <a:lnL>
                      <a:noFill/>
                    </a:lnL>
                    <a:lnR w="1270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algn="l" fontAlgn="t"/>
                      <a:endParaRPr lang="sv-SE" sz="900" b="1" i="0" u="none" strike="noStrike" dirty="0">
                        <a:solidFill>
                          <a:srgbClr val="000000"/>
                        </a:solidFill>
                        <a:effectLst/>
                        <a:latin typeface="Arial"/>
                      </a:endParaRPr>
                    </a:p>
                  </a:txBody>
                  <a:tcPr marL="9414" marR="9414" marT="94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r" fontAlgn="b"/>
                      <a:r>
                        <a:rPr lang="sv-SE" sz="1000" b="1" i="0" u="none" strike="noStrike" dirty="0">
                          <a:solidFill>
                            <a:srgbClr val="000000"/>
                          </a:solidFill>
                          <a:effectLst/>
                          <a:latin typeface="Arial"/>
                        </a:rPr>
                        <a:t>1068 638,00</a:t>
                      </a:r>
                    </a:p>
                  </a:txBody>
                  <a:tcPr marL="9414" marR="9414" marT="9414" marB="0" anchor="b">
                    <a:lnL w="12700" cap="flat" cmpd="sng" algn="ctr">
                      <a:solidFill>
                        <a:srgbClr val="000000"/>
                      </a:solidFill>
                      <a:prstDash val="solid"/>
                      <a:round/>
                      <a:headEnd type="none" w="med" len="med"/>
                      <a:tailEnd type="none" w="med" len="med"/>
                    </a:lnL>
                    <a:lnR>
                      <a:noFill/>
                    </a:lnR>
                    <a:lnT>
                      <a:noFill/>
                    </a:lnT>
                    <a:lnB>
                      <a:noFill/>
                    </a:lnB>
                    <a:solidFill>
                      <a:srgbClr val="70AD47"/>
                    </a:solidFill>
                  </a:tcPr>
                </a:tc>
                <a:tc>
                  <a:txBody>
                    <a:bodyPr/>
                    <a:lstStyle/>
                    <a:p>
                      <a:pPr algn="r" fontAlgn="b"/>
                      <a:r>
                        <a:rPr lang="sv-SE" sz="1000" b="1" i="0" u="none" strike="noStrike" dirty="0">
                          <a:solidFill>
                            <a:srgbClr val="000000"/>
                          </a:solidFill>
                          <a:effectLst/>
                          <a:latin typeface="Arial"/>
                        </a:rPr>
                        <a:t>981 778,00</a:t>
                      </a:r>
                    </a:p>
                  </a:txBody>
                  <a:tcPr marL="9414" marR="9414" marT="9414" marB="0" anchor="b">
                    <a:lnL>
                      <a:noFill/>
                    </a:lnL>
                    <a:lnR w="12700" cap="flat" cmpd="sng" algn="ctr">
                      <a:solidFill>
                        <a:srgbClr val="000000"/>
                      </a:solidFill>
                      <a:prstDash val="solid"/>
                      <a:round/>
                      <a:headEnd type="none" w="med" len="med"/>
                      <a:tailEnd type="none" w="med" len="med"/>
                    </a:lnR>
                    <a:lnT>
                      <a:noFill/>
                    </a:lnT>
                    <a:lnB>
                      <a:noFill/>
                    </a:lnB>
                    <a:solidFill>
                      <a:srgbClr val="70AD47"/>
                    </a:solidFill>
                  </a:tcPr>
                </a:tc>
                <a:tc>
                  <a:txBody>
                    <a:bodyPr/>
                    <a:lstStyle/>
                    <a:p>
                      <a:pPr algn="l" fontAlgn="b"/>
                      <a:endParaRPr lang="sv-SE" sz="1000" b="1" i="0" u="none" strike="noStrike" dirty="0">
                        <a:solidFill>
                          <a:srgbClr val="000000"/>
                        </a:solidFill>
                        <a:effectLst/>
                        <a:latin typeface="Arial"/>
                      </a:endParaRPr>
                    </a:p>
                  </a:txBody>
                  <a:tcPr marL="9414" marR="9414" marT="9414" marB="0" anchor="b">
                    <a:lnL w="1270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a:noFill/>
                    </a:lnR>
                    <a:lnT>
                      <a:noFill/>
                    </a:lnT>
                    <a:lnB>
                      <a:noFill/>
                    </a:lnB>
                    <a:solidFill>
                      <a:srgbClr val="000000"/>
                    </a:solidFill>
                  </a:tcPr>
                </a:tc>
                <a:extLst>
                  <a:ext uri="{0D108BD9-81ED-4DB2-BD59-A6C34878D82A}">
                    <a16:rowId xmlns:a16="http://schemas.microsoft.com/office/drawing/2014/main" val="3961751999"/>
                  </a:ext>
                </a:extLst>
              </a:tr>
              <a:tr h="211192">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a:noFill/>
                    </a:lnR>
                    <a:lnT>
                      <a:noFill/>
                    </a:lnT>
                    <a:lnB>
                      <a:noFill/>
                    </a:lnB>
                    <a:solidFill>
                      <a:srgbClr val="000000"/>
                    </a:solidFill>
                  </a:tcPr>
                </a:tc>
                <a:tc gridSpan="2">
                  <a:txBody>
                    <a:bodyPr/>
                    <a:lstStyle/>
                    <a:p>
                      <a:pPr algn="l" fontAlgn="t"/>
                      <a:endParaRPr lang="sv-SE" sz="900" b="1" i="0" u="none" strike="noStrike" dirty="0">
                        <a:solidFill>
                          <a:srgbClr val="FF0000"/>
                        </a:solidFill>
                        <a:effectLst/>
                        <a:latin typeface="Arial"/>
                      </a:endParaRPr>
                    </a:p>
                  </a:txBody>
                  <a:tcPr marL="9414" marR="9414" marT="9414" marB="0">
                    <a:lnL>
                      <a:noFill/>
                    </a:lnL>
                    <a:lnR>
                      <a:noFill/>
                    </a:lnR>
                    <a:lnT>
                      <a:noFill/>
                    </a:lnT>
                    <a:lnB>
                      <a:noFill/>
                    </a:lnB>
                    <a:solidFill>
                      <a:srgbClr val="FFFFFF"/>
                    </a:solidFill>
                  </a:tcPr>
                </a:tc>
                <a:tc hMerge="1">
                  <a:txBody>
                    <a:bodyPr/>
                    <a:lstStyle/>
                    <a:p>
                      <a:pPr algn="l" fontAlgn="t"/>
                      <a:endParaRPr lang="sv-SE" sz="900" b="1" i="0" u="none" strike="noStrike">
                        <a:solidFill>
                          <a:srgbClr val="FF0000"/>
                        </a:solidFill>
                        <a:effectLst/>
                        <a:latin typeface="Arial" panose="020B0604020202020204" pitchFamily="34" charset="0"/>
                      </a:endParaRPr>
                    </a:p>
                  </a:txBody>
                  <a:tcPr marL="9414" marR="9414" marT="9414" marB="0">
                    <a:lnL>
                      <a:noFill/>
                    </a:lnL>
                    <a:lnR>
                      <a:noFill/>
                    </a:lnR>
                    <a:lnT>
                      <a:noFill/>
                    </a:lnT>
                    <a:lnB>
                      <a:noFill/>
                    </a:lnB>
                    <a:solidFill>
                      <a:srgbClr val="FFFFFF"/>
                    </a:solidFill>
                  </a:tcPr>
                </a:tc>
                <a:tc>
                  <a:txBody>
                    <a:bodyPr/>
                    <a:lstStyle/>
                    <a:p>
                      <a:pPr algn="l" fontAlgn="t"/>
                      <a:endParaRPr lang="sv-SE" sz="900" b="1" i="0" u="none" strike="noStrike" dirty="0">
                        <a:solidFill>
                          <a:srgbClr val="000000"/>
                        </a:solidFill>
                        <a:effectLst/>
                        <a:latin typeface="Arial"/>
                      </a:endParaRPr>
                    </a:p>
                  </a:txBody>
                  <a:tcPr marL="9414" marR="9414" marT="9414"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sv-SE" sz="900" b="1" i="0" u="none" strike="noStrike" dirty="0">
                          <a:solidFill>
                            <a:srgbClr val="000000"/>
                          </a:solidFill>
                          <a:effectLst/>
                          <a:latin typeface="Arial" panose="020B0604020202020204" pitchFamily="34" charset="0"/>
                        </a:rPr>
                        <a:t> </a:t>
                      </a:r>
                    </a:p>
                  </a:txBody>
                  <a:tcPr marL="9414" marR="9414" marT="9414" marB="0">
                    <a:lnL w="12700" cap="flat" cmpd="sng" algn="ctr">
                      <a:solidFill>
                        <a:srgbClr val="000000"/>
                      </a:solidFill>
                      <a:prstDash val="solid"/>
                      <a:round/>
                      <a:headEnd type="none" w="med" len="med"/>
                      <a:tailEnd type="none" w="med" len="med"/>
                    </a:lnL>
                    <a:lnR>
                      <a:noFill/>
                    </a:lnR>
                    <a:lnT>
                      <a:noFill/>
                    </a:lnT>
                    <a:lnB>
                      <a:noFill/>
                    </a:lnB>
                    <a:solidFill>
                      <a:srgbClr val="B4C6E7"/>
                    </a:solidFill>
                  </a:tcPr>
                </a:tc>
                <a:tc>
                  <a:txBody>
                    <a:bodyPr/>
                    <a:lstStyle/>
                    <a:p>
                      <a:pPr algn="l" fontAlgn="t"/>
                      <a:endParaRPr lang="sv-SE" sz="900" b="1" i="0" u="none" strike="noStrike" dirty="0">
                        <a:solidFill>
                          <a:srgbClr val="000000"/>
                        </a:solidFill>
                        <a:effectLst/>
                        <a:latin typeface="Arial"/>
                      </a:endParaRPr>
                    </a:p>
                  </a:txBody>
                  <a:tcPr marL="9414" marR="9414" marT="9414" marB="0">
                    <a:lnL>
                      <a:noFill/>
                    </a:lnL>
                    <a:lnR w="1270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algn="l" fontAlgn="t"/>
                      <a:endParaRPr lang="sv-SE" sz="900" b="1" i="0" u="none" strike="noStrike" dirty="0">
                        <a:solidFill>
                          <a:srgbClr val="000000"/>
                        </a:solidFill>
                        <a:effectLst/>
                        <a:latin typeface="Arial"/>
                      </a:endParaRPr>
                    </a:p>
                  </a:txBody>
                  <a:tcPr marL="9414" marR="9414" marT="94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l" fontAlgn="b"/>
                      <a:endParaRPr lang="sv-SE" sz="1000" b="1" i="0" u="none" strike="noStrike" dirty="0">
                        <a:solidFill>
                          <a:srgbClr val="000000"/>
                        </a:solidFill>
                        <a:effectLst/>
                        <a:latin typeface="Arial"/>
                      </a:endParaRPr>
                    </a:p>
                  </a:txBody>
                  <a:tcPr marL="9414" marR="9414" marT="9414" marB="0" anchor="b">
                    <a:lnL w="12700" cap="flat" cmpd="sng" algn="ctr">
                      <a:solidFill>
                        <a:srgbClr val="000000"/>
                      </a:solidFill>
                      <a:prstDash val="solid"/>
                      <a:round/>
                      <a:headEnd type="none" w="med" len="med"/>
                      <a:tailEnd type="none" w="med" len="med"/>
                    </a:lnL>
                    <a:lnR>
                      <a:noFill/>
                    </a:lnR>
                    <a:lnT>
                      <a:noFill/>
                    </a:lnT>
                    <a:lnB>
                      <a:noFill/>
                    </a:lnB>
                    <a:solidFill>
                      <a:srgbClr val="70AD47"/>
                    </a:solidFill>
                  </a:tcPr>
                </a:tc>
                <a:tc>
                  <a:txBody>
                    <a:bodyPr/>
                    <a:lstStyle/>
                    <a:p>
                      <a:pPr algn="l" fontAlgn="b"/>
                      <a:endParaRPr lang="sv-SE" sz="1000" b="1" i="0" u="none" strike="noStrike" dirty="0">
                        <a:solidFill>
                          <a:srgbClr val="000000"/>
                        </a:solidFill>
                        <a:effectLst/>
                        <a:latin typeface="Arial"/>
                      </a:endParaRPr>
                    </a:p>
                  </a:txBody>
                  <a:tcPr marL="9414" marR="9414" marT="9414" marB="0" anchor="b">
                    <a:lnL>
                      <a:noFill/>
                    </a:lnL>
                    <a:lnR w="12700" cap="flat" cmpd="sng" algn="ctr">
                      <a:solidFill>
                        <a:srgbClr val="000000"/>
                      </a:solidFill>
                      <a:prstDash val="solid"/>
                      <a:round/>
                      <a:headEnd type="none" w="med" len="med"/>
                      <a:tailEnd type="none" w="med" len="med"/>
                    </a:lnR>
                    <a:lnT>
                      <a:noFill/>
                    </a:lnT>
                    <a:lnB>
                      <a:noFill/>
                    </a:lnB>
                    <a:solidFill>
                      <a:srgbClr val="70AD47"/>
                    </a:solidFill>
                  </a:tcPr>
                </a:tc>
                <a:tc>
                  <a:txBody>
                    <a:bodyPr/>
                    <a:lstStyle/>
                    <a:p>
                      <a:pPr algn="l" fontAlgn="b"/>
                      <a:endParaRPr lang="sv-SE" sz="1000" b="1" i="0" u="none" strike="noStrike" dirty="0">
                        <a:solidFill>
                          <a:srgbClr val="000000"/>
                        </a:solidFill>
                        <a:effectLst/>
                        <a:latin typeface="Arial"/>
                      </a:endParaRPr>
                    </a:p>
                  </a:txBody>
                  <a:tcPr marL="9414" marR="9414" marT="9414" marB="0" anchor="b">
                    <a:lnL w="1270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a:noFill/>
                    </a:lnR>
                    <a:lnT>
                      <a:noFill/>
                    </a:lnT>
                    <a:lnB>
                      <a:noFill/>
                    </a:lnB>
                    <a:solidFill>
                      <a:srgbClr val="000000"/>
                    </a:solidFill>
                  </a:tcPr>
                </a:tc>
                <a:extLst>
                  <a:ext uri="{0D108BD9-81ED-4DB2-BD59-A6C34878D82A}">
                    <a16:rowId xmlns:a16="http://schemas.microsoft.com/office/drawing/2014/main" val="557438712"/>
                  </a:ext>
                </a:extLst>
              </a:tr>
              <a:tr h="211192">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a:noFill/>
                    </a:lnR>
                    <a:lnT>
                      <a:noFill/>
                    </a:lnT>
                    <a:lnB>
                      <a:noFill/>
                    </a:lnB>
                    <a:solidFill>
                      <a:srgbClr val="000000"/>
                    </a:solidFill>
                  </a:tcPr>
                </a:tc>
                <a:tc gridSpan="3">
                  <a:txBody>
                    <a:bodyPr/>
                    <a:lstStyle/>
                    <a:p>
                      <a:pPr algn="l" fontAlgn="t"/>
                      <a:r>
                        <a:rPr lang="sv-SE" sz="900" b="1" i="0" u="none" strike="noStrike" dirty="0">
                          <a:solidFill>
                            <a:srgbClr val="000000"/>
                          </a:solidFill>
                          <a:effectLst/>
                          <a:latin typeface="Arial"/>
                        </a:rPr>
                        <a:t>KOSTNADER</a:t>
                      </a:r>
                    </a:p>
                  </a:txBody>
                  <a:tcPr marL="9414" marR="9414" marT="9414"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sv-SE"/>
                    </a:p>
                  </a:txBody>
                  <a:tcPr/>
                </a:tc>
                <a:tc hMerge="1">
                  <a:txBody>
                    <a:bodyPr/>
                    <a:lstStyle/>
                    <a:p>
                      <a:endParaRPr lang="sv-SE"/>
                    </a:p>
                  </a:txBody>
                  <a:tcPr/>
                </a:tc>
                <a:tc>
                  <a:txBody>
                    <a:bodyPr/>
                    <a:lstStyle/>
                    <a:p>
                      <a:pPr algn="r" fontAlgn="t"/>
                      <a:endParaRPr lang="sv-SE" sz="900" b="1" i="0" u="none" strike="noStrike" dirty="0">
                        <a:solidFill>
                          <a:srgbClr val="000000"/>
                        </a:solidFill>
                        <a:effectLst/>
                        <a:latin typeface="Arial"/>
                      </a:endParaRPr>
                    </a:p>
                  </a:txBody>
                  <a:tcPr marL="9414" marR="9414" marT="9414" marB="0">
                    <a:lnL w="12700" cap="flat" cmpd="sng" algn="ctr">
                      <a:solidFill>
                        <a:srgbClr val="000000"/>
                      </a:solidFill>
                      <a:prstDash val="solid"/>
                      <a:round/>
                      <a:headEnd type="none" w="med" len="med"/>
                      <a:tailEnd type="none" w="med" len="med"/>
                    </a:lnL>
                    <a:lnR>
                      <a:noFill/>
                    </a:lnR>
                    <a:lnT>
                      <a:noFill/>
                    </a:lnT>
                    <a:lnB>
                      <a:noFill/>
                    </a:lnB>
                    <a:solidFill>
                      <a:srgbClr val="B4C6E7"/>
                    </a:solidFill>
                  </a:tcPr>
                </a:tc>
                <a:tc>
                  <a:txBody>
                    <a:bodyPr/>
                    <a:lstStyle/>
                    <a:p>
                      <a:pPr algn="l" fontAlgn="t"/>
                      <a:endParaRPr lang="sv-SE" sz="900" b="1" i="0" u="none" strike="noStrike" dirty="0">
                        <a:solidFill>
                          <a:srgbClr val="000000"/>
                        </a:solidFill>
                        <a:effectLst/>
                        <a:latin typeface="Arial"/>
                      </a:endParaRPr>
                    </a:p>
                  </a:txBody>
                  <a:tcPr marL="9414" marR="9414" marT="9414" marB="0">
                    <a:lnL>
                      <a:noFill/>
                    </a:lnL>
                    <a:lnR w="1270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algn="l" fontAlgn="t"/>
                      <a:endParaRPr lang="sv-SE" sz="900" b="1" i="0" u="none" strike="noStrike" dirty="0">
                        <a:solidFill>
                          <a:srgbClr val="000000"/>
                        </a:solidFill>
                        <a:effectLst/>
                        <a:latin typeface="Arial"/>
                      </a:endParaRPr>
                    </a:p>
                  </a:txBody>
                  <a:tcPr marL="9414" marR="9414" marT="94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l" fontAlgn="b"/>
                      <a:endParaRPr lang="sv-SE" sz="1000" b="1" i="0" u="none" strike="noStrike" dirty="0">
                        <a:solidFill>
                          <a:srgbClr val="000000"/>
                        </a:solidFill>
                        <a:effectLst/>
                        <a:latin typeface="Arial"/>
                      </a:endParaRPr>
                    </a:p>
                  </a:txBody>
                  <a:tcPr marL="9414" marR="9414" marT="9414" marB="0" anchor="b">
                    <a:lnL w="12700" cap="flat" cmpd="sng" algn="ctr">
                      <a:solidFill>
                        <a:srgbClr val="000000"/>
                      </a:solidFill>
                      <a:prstDash val="solid"/>
                      <a:round/>
                      <a:headEnd type="none" w="med" len="med"/>
                      <a:tailEnd type="none" w="med" len="med"/>
                    </a:lnL>
                    <a:lnR>
                      <a:noFill/>
                    </a:lnR>
                    <a:lnT>
                      <a:noFill/>
                    </a:lnT>
                    <a:lnB>
                      <a:noFill/>
                    </a:lnB>
                    <a:solidFill>
                      <a:srgbClr val="70AD47"/>
                    </a:solidFill>
                  </a:tcPr>
                </a:tc>
                <a:tc>
                  <a:txBody>
                    <a:bodyPr/>
                    <a:lstStyle/>
                    <a:p>
                      <a:pPr algn="l" fontAlgn="b"/>
                      <a:endParaRPr lang="sv-SE" sz="1000" b="1" i="0" u="none" strike="noStrike" dirty="0">
                        <a:solidFill>
                          <a:srgbClr val="000000"/>
                        </a:solidFill>
                        <a:effectLst/>
                        <a:latin typeface="Arial"/>
                      </a:endParaRPr>
                    </a:p>
                  </a:txBody>
                  <a:tcPr marL="9414" marR="9414" marT="9414" marB="0" anchor="b">
                    <a:lnL>
                      <a:noFill/>
                    </a:lnL>
                    <a:lnR w="12700" cap="flat" cmpd="sng" algn="ctr">
                      <a:solidFill>
                        <a:srgbClr val="000000"/>
                      </a:solidFill>
                      <a:prstDash val="solid"/>
                      <a:round/>
                      <a:headEnd type="none" w="med" len="med"/>
                      <a:tailEnd type="none" w="med" len="med"/>
                    </a:lnR>
                    <a:lnT>
                      <a:noFill/>
                    </a:lnT>
                    <a:lnB>
                      <a:noFill/>
                    </a:lnB>
                    <a:solidFill>
                      <a:srgbClr val="70AD47"/>
                    </a:solidFill>
                  </a:tcPr>
                </a:tc>
                <a:tc>
                  <a:txBody>
                    <a:bodyPr/>
                    <a:lstStyle/>
                    <a:p>
                      <a:pPr algn="l" fontAlgn="b"/>
                      <a:endParaRPr lang="sv-SE" sz="1000" b="1" i="0" u="none" strike="noStrike" dirty="0">
                        <a:solidFill>
                          <a:srgbClr val="000000"/>
                        </a:solidFill>
                        <a:effectLst/>
                        <a:latin typeface="Arial"/>
                      </a:endParaRPr>
                    </a:p>
                  </a:txBody>
                  <a:tcPr marL="9414" marR="9414" marT="9414" marB="0" anchor="b">
                    <a:lnL w="1270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a:noFill/>
                    </a:lnR>
                    <a:lnT>
                      <a:noFill/>
                    </a:lnT>
                    <a:lnB>
                      <a:noFill/>
                    </a:lnB>
                    <a:solidFill>
                      <a:srgbClr val="000000"/>
                    </a:solidFill>
                  </a:tcPr>
                </a:tc>
                <a:extLst>
                  <a:ext uri="{0D108BD9-81ED-4DB2-BD59-A6C34878D82A}">
                    <a16:rowId xmlns:a16="http://schemas.microsoft.com/office/drawing/2014/main" val="1063989862"/>
                  </a:ext>
                </a:extLst>
              </a:tr>
              <a:tr h="211192">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a:noFill/>
                    </a:lnR>
                    <a:lnT>
                      <a:noFill/>
                    </a:lnT>
                    <a:lnB>
                      <a:noFill/>
                    </a:lnB>
                    <a:solidFill>
                      <a:srgbClr val="000000"/>
                    </a:solidFill>
                  </a:tcPr>
                </a:tc>
                <a:tc gridSpan="3">
                  <a:txBody>
                    <a:bodyPr/>
                    <a:lstStyle/>
                    <a:p>
                      <a:pPr algn="l" fontAlgn="t"/>
                      <a:r>
                        <a:rPr lang="sv-SE" sz="900" b="0" i="0" u="none" strike="noStrike" dirty="0">
                          <a:solidFill>
                            <a:srgbClr val="000000"/>
                          </a:solidFill>
                          <a:effectLst/>
                          <a:latin typeface="Arial"/>
                        </a:rPr>
                        <a:t>Föreningskost, hyror, </a:t>
                      </a:r>
                      <a:r>
                        <a:rPr lang="sv-SE" sz="900" b="0" i="0" u="none" strike="noStrike" dirty="0" err="1">
                          <a:solidFill>
                            <a:srgbClr val="000000"/>
                          </a:solidFill>
                          <a:effectLst/>
                          <a:latin typeface="Arial"/>
                        </a:rPr>
                        <a:t>cuper,serier</a:t>
                      </a:r>
                      <a:r>
                        <a:rPr lang="sv-SE" sz="900" b="0" i="0" u="none" strike="noStrike" dirty="0">
                          <a:solidFill>
                            <a:srgbClr val="000000"/>
                          </a:solidFill>
                          <a:effectLst/>
                          <a:latin typeface="Arial"/>
                        </a:rPr>
                        <a:t>, säsongsavslut, kläder mm</a:t>
                      </a:r>
                    </a:p>
                  </a:txBody>
                  <a:tcPr marL="9414" marR="9414" marT="9414"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sv-SE"/>
                    </a:p>
                  </a:txBody>
                  <a:tcPr/>
                </a:tc>
                <a:tc hMerge="1">
                  <a:txBody>
                    <a:bodyPr/>
                    <a:lstStyle/>
                    <a:p>
                      <a:endParaRPr lang="sv-SE"/>
                    </a:p>
                  </a:txBody>
                  <a:tcPr/>
                </a:tc>
                <a:tc>
                  <a:txBody>
                    <a:bodyPr/>
                    <a:lstStyle/>
                    <a:p>
                      <a:pPr algn="r" fontAlgn="t"/>
                      <a:r>
                        <a:rPr lang="sv-SE" sz="900" b="0" i="0" u="none" strike="noStrike" dirty="0">
                          <a:solidFill>
                            <a:srgbClr val="000000"/>
                          </a:solidFill>
                          <a:effectLst/>
                          <a:latin typeface="Arial"/>
                        </a:rPr>
                        <a:t>-397 301,00</a:t>
                      </a:r>
                    </a:p>
                  </a:txBody>
                  <a:tcPr marL="9414" marR="9414" marT="9414" marB="0">
                    <a:lnL w="12700" cap="flat" cmpd="sng" algn="ctr">
                      <a:solidFill>
                        <a:srgbClr val="000000"/>
                      </a:solidFill>
                      <a:prstDash val="solid"/>
                      <a:round/>
                      <a:headEnd type="none" w="med" len="med"/>
                      <a:tailEnd type="none" w="med" len="med"/>
                    </a:lnL>
                    <a:lnR>
                      <a:noFill/>
                    </a:lnR>
                    <a:lnT>
                      <a:noFill/>
                    </a:lnT>
                    <a:lnB>
                      <a:noFill/>
                    </a:lnB>
                    <a:solidFill>
                      <a:srgbClr val="B4C6E7"/>
                    </a:solidFill>
                  </a:tcPr>
                </a:tc>
                <a:tc>
                  <a:txBody>
                    <a:bodyPr/>
                    <a:lstStyle/>
                    <a:p>
                      <a:pPr algn="r" fontAlgn="t"/>
                      <a:r>
                        <a:rPr lang="sv-SE" sz="900" b="0" i="0" u="none" strike="noStrike" dirty="0">
                          <a:solidFill>
                            <a:srgbClr val="000000"/>
                          </a:solidFill>
                          <a:effectLst/>
                          <a:latin typeface="Arial"/>
                        </a:rPr>
                        <a:t>-633 511,00</a:t>
                      </a:r>
                    </a:p>
                  </a:txBody>
                  <a:tcPr marL="9414" marR="9414" marT="9414" marB="0">
                    <a:lnL>
                      <a:noFill/>
                    </a:lnL>
                    <a:lnR w="1270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algn="l" fontAlgn="t"/>
                      <a:endParaRPr lang="sv-SE" sz="900" b="0" i="0" u="none" strike="noStrike" dirty="0">
                        <a:solidFill>
                          <a:srgbClr val="000000"/>
                        </a:solidFill>
                        <a:effectLst/>
                        <a:latin typeface="Arial"/>
                      </a:endParaRPr>
                    </a:p>
                  </a:txBody>
                  <a:tcPr marL="9414" marR="9414" marT="94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r" fontAlgn="t"/>
                      <a:r>
                        <a:rPr lang="sv-SE" sz="900" b="0" i="0" u="none" strike="noStrike" dirty="0">
                          <a:solidFill>
                            <a:srgbClr val="000000"/>
                          </a:solidFill>
                          <a:effectLst/>
                          <a:latin typeface="Arial"/>
                        </a:rPr>
                        <a:t>-662 477,00</a:t>
                      </a:r>
                    </a:p>
                  </a:txBody>
                  <a:tcPr marL="9414" marR="9414" marT="9414" marB="0">
                    <a:lnL w="12700" cap="flat" cmpd="sng" algn="ctr">
                      <a:solidFill>
                        <a:srgbClr val="000000"/>
                      </a:solidFill>
                      <a:prstDash val="solid"/>
                      <a:round/>
                      <a:headEnd type="none" w="med" len="med"/>
                      <a:tailEnd type="none" w="med" len="med"/>
                    </a:lnL>
                    <a:lnR>
                      <a:noFill/>
                    </a:lnR>
                    <a:lnT>
                      <a:noFill/>
                    </a:lnT>
                    <a:lnB>
                      <a:noFill/>
                    </a:lnB>
                    <a:solidFill>
                      <a:srgbClr val="70AD47"/>
                    </a:solidFill>
                  </a:tcPr>
                </a:tc>
                <a:tc>
                  <a:txBody>
                    <a:bodyPr/>
                    <a:lstStyle/>
                    <a:p>
                      <a:pPr algn="r" fontAlgn="t"/>
                      <a:r>
                        <a:rPr lang="sv-SE" sz="900" b="0" i="0" u="none" strike="noStrike" dirty="0">
                          <a:solidFill>
                            <a:srgbClr val="000000"/>
                          </a:solidFill>
                          <a:effectLst/>
                          <a:latin typeface="Arial"/>
                        </a:rPr>
                        <a:t>-715 313,00</a:t>
                      </a:r>
                    </a:p>
                  </a:txBody>
                  <a:tcPr marL="9414" marR="9414" marT="9414" marB="0">
                    <a:lnL>
                      <a:noFill/>
                    </a:lnL>
                    <a:lnR w="12700" cap="flat" cmpd="sng" algn="ctr">
                      <a:solidFill>
                        <a:srgbClr val="000000"/>
                      </a:solidFill>
                      <a:prstDash val="solid"/>
                      <a:round/>
                      <a:headEnd type="none" w="med" len="med"/>
                      <a:tailEnd type="none" w="med" len="med"/>
                    </a:lnR>
                    <a:lnT>
                      <a:noFill/>
                    </a:lnT>
                    <a:lnB>
                      <a:noFill/>
                    </a:lnB>
                    <a:solidFill>
                      <a:srgbClr val="70AD47"/>
                    </a:solidFill>
                  </a:tcPr>
                </a:tc>
                <a:tc>
                  <a:txBody>
                    <a:bodyPr/>
                    <a:lstStyle/>
                    <a:p>
                      <a:pPr algn="r" fontAlgn="t"/>
                      <a:endParaRPr lang="sv-SE" sz="900" b="0" i="0" u="none" strike="noStrike" dirty="0">
                        <a:solidFill>
                          <a:srgbClr val="000000"/>
                        </a:solidFill>
                        <a:effectLst/>
                        <a:latin typeface="Arial"/>
                      </a:endParaRPr>
                    </a:p>
                  </a:txBody>
                  <a:tcPr marL="9414" marR="9414" marT="9414" marB="0">
                    <a:lnL w="1270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a:noFill/>
                    </a:lnR>
                    <a:lnT>
                      <a:noFill/>
                    </a:lnT>
                    <a:lnB>
                      <a:noFill/>
                    </a:lnB>
                    <a:solidFill>
                      <a:srgbClr val="000000"/>
                    </a:solidFill>
                  </a:tcPr>
                </a:tc>
                <a:extLst>
                  <a:ext uri="{0D108BD9-81ED-4DB2-BD59-A6C34878D82A}">
                    <a16:rowId xmlns:a16="http://schemas.microsoft.com/office/drawing/2014/main" val="3690751645"/>
                  </a:ext>
                </a:extLst>
              </a:tr>
              <a:tr h="211192">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a:noFill/>
                    </a:lnR>
                    <a:lnT>
                      <a:noFill/>
                    </a:lnT>
                    <a:lnB>
                      <a:noFill/>
                    </a:lnB>
                    <a:solidFill>
                      <a:srgbClr val="000000"/>
                    </a:solidFill>
                  </a:tcPr>
                </a:tc>
                <a:tc gridSpan="3">
                  <a:txBody>
                    <a:bodyPr/>
                    <a:lstStyle/>
                    <a:p>
                      <a:pPr algn="l" fontAlgn="t"/>
                      <a:r>
                        <a:rPr lang="sv-SE" sz="900" b="0" i="0" u="none" strike="noStrike" dirty="0">
                          <a:solidFill>
                            <a:srgbClr val="000000"/>
                          </a:solidFill>
                          <a:effectLst/>
                          <a:latin typeface="Arial"/>
                        </a:rPr>
                        <a:t>Övrigt, kontor, it-kost, </a:t>
                      </a:r>
                      <a:r>
                        <a:rPr lang="sv-SE" sz="900" b="0" i="0" u="none" strike="noStrike" dirty="0" err="1">
                          <a:solidFill>
                            <a:srgbClr val="000000"/>
                          </a:solidFill>
                          <a:effectLst/>
                          <a:latin typeface="Arial"/>
                        </a:rPr>
                        <a:t>bankkost</a:t>
                      </a:r>
                    </a:p>
                  </a:txBody>
                  <a:tcPr marL="9414" marR="9414" marT="9414"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sv-SE"/>
                    </a:p>
                  </a:txBody>
                  <a:tcPr/>
                </a:tc>
                <a:tc hMerge="1">
                  <a:txBody>
                    <a:bodyPr/>
                    <a:lstStyle/>
                    <a:p>
                      <a:endParaRPr lang="sv-SE"/>
                    </a:p>
                  </a:txBody>
                  <a:tcPr/>
                </a:tc>
                <a:tc>
                  <a:txBody>
                    <a:bodyPr/>
                    <a:lstStyle/>
                    <a:p>
                      <a:pPr algn="r" fontAlgn="t"/>
                      <a:r>
                        <a:rPr lang="sv-SE" sz="900" b="0" i="0" u="none" strike="noStrike" dirty="0">
                          <a:solidFill>
                            <a:srgbClr val="000000"/>
                          </a:solidFill>
                          <a:effectLst/>
                          <a:latin typeface="Arial"/>
                        </a:rPr>
                        <a:t>-24 425,00</a:t>
                      </a:r>
                    </a:p>
                  </a:txBody>
                  <a:tcPr marL="9414" marR="9414" marT="9414" marB="0">
                    <a:lnL w="12700" cap="flat" cmpd="sng" algn="ctr">
                      <a:solidFill>
                        <a:srgbClr val="000000"/>
                      </a:solidFill>
                      <a:prstDash val="solid"/>
                      <a:round/>
                      <a:headEnd type="none" w="med" len="med"/>
                      <a:tailEnd type="none" w="med" len="med"/>
                    </a:lnL>
                    <a:lnR>
                      <a:noFill/>
                    </a:lnR>
                    <a:lnT>
                      <a:noFill/>
                    </a:lnT>
                    <a:lnB>
                      <a:noFill/>
                    </a:lnB>
                    <a:solidFill>
                      <a:srgbClr val="B4C6E7"/>
                    </a:solidFill>
                  </a:tcPr>
                </a:tc>
                <a:tc>
                  <a:txBody>
                    <a:bodyPr/>
                    <a:lstStyle/>
                    <a:p>
                      <a:pPr algn="r" fontAlgn="t"/>
                      <a:r>
                        <a:rPr lang="sv-SE" sz="900" b="0" i="0" u="none" strike="noStrike" dirty="0">
                          <a:solidFill>
                            <a:srgbClr val="000000"/>
                          </a:solidFill>
                          <a:effectLst/>
                          <a:latin typeface="Arial"/>
                        </a:rPr>
                        <a:t>-37 000,00</a:t>
                      </a:r>
                    </a:p>
                  </a:txBody>
                  <a:tcPr marL="9414" marR="9414" marT="9414" marB="0">
                    <a:lnL>
                      <a:noFill/>
                    </a:lnL>
                    <a:lnR w="1270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algn="l" fontAlgn="t"/>
                      <a:endParaRPr lang="sv-SE" sz="900" b="0" i="0" u="none" strike="noStrike" dirty="0">
                        <a:solidFill>
                          <a:srgbClr val="000000"/>
                        </a:solidFill>
                        <a:effectLst/>
                        <a:latin typeface="Arial"/>
                      </a:endParaRPr>
                    </a:p>
                  </a:txBody>
                  <a:tcPr marL="9414" marR="9414" marT="94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r" fontAlgn="t"/>
                      <a:r>
                        <a:rPr lang="sv-SE" sz="900" b="0" i="0" u="none" strike="noStrike" dirty="0">
                          <a:solidFill>
                            <a:srgbClr val="000000"/>
                          </a:solidFill>
                          <a:effectLst/>
                          <a:latin typeface="Arial"/>
                        </a:rPr>
                        <a:t>-17 585,00</a:t>
                      </a:r>
                    </a:p>
                  </a:txBody>
                  <a:tcPr marL="9414" marR="9414" marT="9414" marB="0">
                    <a:lnL w="12700" cap="flat" cmpd="sng" algn="ctr">
                      <a:solidFill>
                        <a:srgbClr val="000000"/>
                      </a:solidFill>
                      <a:prstDash val="solid"/>
                      <a:round/>
                      <a:headEnd type="none" w="med" len="med"/>
                      <a:tailEnd type="none" w="med" len="med"/>
                    </a:lnL>
                    <a:lnR>
                      <a:noFill/>
                    </a:lnR>
                    <a:lnT>
                      <a:noFill/>
                    </a:lnT>
                    <a:lnB>
                      <a:noFill/>
                    </a:lnB>
                    <a:solidFill>
                      <a:srgbClr val="70AD47"/>
                    </a:solidFill>
                  </a:tcPr>
                </a:tc>
                <a:tc>
                  <a:txBody>
                    <a:bodyPr/>
                    <a:lstStyle/>
                    <a:p>
                      <a:pPr algn="r" fontAlgn="t"/>
                      <a:r>
                        <a:rPr lang="sv-SE" sz="900" b="0" i="0" u="none" strike="noStrike" dirty="0">
                          <a:solidFill>
                            <a:srgbClr val="000000"/>
                          </a:solidFill>
                          <a:effectLst/>
                          <a:latin typeface="Arial"/>
                        </a:rPr>
                        <a:t>-22 300,00</a:t>
                      </a:r>
                    </a:p>
                  </a:txBody>
                  <a:tcPr marL="9414" marR="9414" marT="9414" marB="0">
                    <a:lnL>
                      <a:noFill/>
                    </a:lnL>
                    <a:lnR w="12700" cap="flat" cmpd="sng" algn="ctr">
                      <a:solidFill>
                        <a:srgbClr val="000000"/>
                      </a:solidFill>
                      <a:prstDash val="solid"/>
                      <a:round/>
                      <a:headEnd type="none" w="med" len="med"/>
                      <a:tailEnd type="none" w="med" len="med"/>
                    </a:lnR>
                    <a:lnT>
                      <a:noFill/>
                    </a:lnT>
                    <a:lnB>
                      <a:noFill/>
                    </a:lnB>
                    <a:solidFill>
                      <a:srgbClr val="70AD47"/>
                    </a:solidFill>
                  </a:tcPr>
                </a:tc>
                <a:tc>
                  <a:txBody>
                    <a:bodyPr/>
                    <a:lstStyle/>
                    <a:p>
                      <a:pPr algn="r" fontAlgn="t"/>
                      <a:endParaRPr lang="sv-SE" sz="900" b="0" i="0" u="none" strike="noStrike" dirty="0">
                        <a:solidFill>
                          <a:srgbClr val="000000"/>
                        </a:solidFill>
                        <a:effectLst/>
                        <a:latin typeface="Arial"/>
                      </a:endParaRPr>
                    </a:p>
                  </a:txBody>
                  <a:tcPr marL="9414" marR="9414" marT="9414" marB="0">
                    <a:lnL w="1270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a:noFill/>
                    </a:lnR>
                    <a:lnT>
                      <a:noFill/>
                    </a:lnT>
                    <a:lnB>
                      <a:noFill/>
                    </a:lnB>
                    <a:solidFill>
                      <a:srgbClr val="000000"/>
                    </a:solidFill>
                  </a:tcPr>
                </a:tc>
                <a:extLst>
                  <a:ext uri="{0D108BD9-81ED-4DB2-BD59-A6C34878D82A}">
                    <a16:rowId xmlns:a16="http://schemas.microsoft.com/office/drawing/2014/main" val="150178013"/>
                  </a:ext>
                </a:extLst>
              </a:tr>
              <a:tr h="211192">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a:noFill/>
                    </a:lnR>
                    <a:lnT>
                      <a:noFill/>
                    </a:lnT>
                    <a:lnB>
                      <a:noFill/>
                    </a:lnB>
                    <a:solidFill>
                      <a:srgbClr val="000000"/>
                    </a:solidFill>
                  </a:tcPr>
                </a:tc>
                <a:tc gridSpan="3">
                  <a:txBody>
                    <a:bodyPr/>
                    <a:lstStyle/>
                    <a:p>
                      <a:pPr algn="l" fontAlgn="t"/>
                      <a:r>
                        <a:rPr lang="sv-SE" sz="900" b="0" i="0" u="none" strike="noStrike" dirty="0">
                          <a:solidFill>
                            <a:srgbClr val="000000"/>
                          </a:solidFill>
                          <a:effectLst/>
                          <a:latin typeface="Arial"/>
                        </a:rPr>
                        <a:t>Tränare, domare, ungdomsled, utbildning</a:t>
                      </a:r>
                    </a:p>
                  </a:txBody>
                  <a:tcPr marL="9414" marR="9414" marT="9414"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sv-SE"/>
                    </a:p>
                  </a:txBody>
                  <a:tcPr/>
                </a:tc>
                <a:tc hMerge="1">
                  <a:txBody>
                    <a:bodyPr/>
                    <a:lstStyle/>
                    <a:p>
                      <a:endParaRPr lang="sv-SE"/>
                    </a:p>
                  </a:txBody>
                  <a:tcPr/>
                </a:tc>
                <a:tc>
                  <a:txBody>
                    <a:bodyPr/>
                    <a:lstStyle/>
                    <a:p>
                      <a:pPr algn="r" fontAlgn="t"/>
                      <a:r>
                        <a:rPr lang="sv-SE" sz="900" b="0" i="0" u="none" strike="noStrike" dirty="0">
                          <a:solidFill>
                            <a:srgbClr val="000000"/>
                          </a:solidFill>
                          <a:effectLst/>
                          <a:latin typeface="Arial"/>
                        </a:rPr>
                        <a:t>-143 068,00</a:t>
                      </a:r>
                    </a:p>
                  </a:txBody>
                  <a:tcPr marL="9414" marR="9414" marT="9414" marB="0">
                    <a:lnL w="12700" cap="flat" cmpd="sng" algn="ctr">
                      <a:solidFill>
                        <a:srgbClr val="000000"/>
                      </a:solidFill>
                      <a:prstDash val="solid"/>
                      <a:round/>
                      <a:headEnd type="none" w="med" len="med"/>
                      <a:tailEnd type="none" w="med" len="med"/>
                    </a:lnL>
                    <a:lnR>
                      <a:noFill/>
                    </a:lnR>
                    <a:lnT>
                      <a:noFill/>
                    </a:lnT>
                    <a:lnB>
                      <a:noFill/>
                    </a:lnB>
                    <a:solidFill>
                      <a:srgbClr val="B4C6E7"/>
                    </a:solidFill>
                  </a:tcPr>
                </a:tc>
                <a:tc>
                  <a:txBody>
                    <a:bodyPr/>
                    <a:lstStyle/>
                    <a:p>
                      <a:pPr algn="r" fontAlgn="t"/>
                      <a:r>
                        <a:rPr lang="sv-SE" sz="900" b="0" i="0" u="none" strike="noStrike" dirty="0">
                          <a:solidFill>
                            <a:srgbClr val="000000"/>
                          </a:solidFill>
                          <a:effectLst/>
                          <a:latin typeface="Arial"/>
                        </a:rPr>
                        <a:t>-244 000,00</a:t>
                      </a:r>
                    </a:p>
                  </a:txBody>
                  <a:tcPr marL="9414" marR="9414" marT="9414" marB="0">
                    <a:lnL>
                      <a:noFill/>
                    </a:lnL>
                    <a:lnR w="1270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algn="l" fontAlgn="t"/>
                      <a:endParaRPr lang="sv-SE" sz="900" b="0" i="0" u="none" strike="noStrike" dirty="0">
                        <a:solidFill>
                          <a:srgbClr val="000000"/>
                        </a:solidFill>
                        <a:effectLst/>
                        <a:latin typeface="Arial"/>
                      </a:endParaRPr>
                    </a:p>
                  </a:txBody>
                  <a:tcPr marL="9414" marR="9414" marT="94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r" fontAlgn="t"/>
                      <a:r>
                        <a:rPr lang="sv-SE" sz="900" b="0" i="0" u="none" strike="noStrike" dirty="0">
                          <a:solidFill>
                            <a:srgbClr val="000000"/>
                          </a:solidFill>
                          <a:effectLst/>
                          <a:latin typeface="Arial"/>
                        </a:rPr>
                        <a:t>-236 609,00</a:t>
                      </a:r>
                    </a:p>
                  </a:txBody>
                  <a:tcPr marL="9414" marR="9414" marT="9414" marB="0">
                    <a:lnL w="12700" cap="flat" cmpd="sng" algn="ctr">
                      <a:solidFill>
                        <a:srgbClr val="000000"/>
                      </a:solidFill>
                      <a:prstDash val="solid"/>
                      <a:round/>
                      <a:headEnd type="none" w="med" len="med"/>
                      <a:tailEnd type="none" w="med" len="med"/>
                    </a:lnL>
                    <a:lnR>
                      <a:noFill/>
                    </a:lnR>
                    <a:lnT>
                      <a:noFill/>
                    </a:lnT>
                    <a:lnB>
                      <a:noFill/>
                    </a:lnB>
                    <a:solidFill>
                      <a:srgbClr val="70AD47"/>
                    </a:solidFill>
                  </a:tcPr>
                </a:tc>
                <a:tc>
                  <a:txBody>
                    <a:bodyPr/>
                    <a:lstStyle/>
                    <a:p>
                      <a:pPr algn="r" fontAlgn="t"/>
                      <a:r>
                        <a:rPr lang="sv-SE" sz="900" b="0" i="0" u="none" strike="noStrike" dirty="0">
                          <a:solidFill>
                            <a:srgbClr val="000000"/>
                          </a:solidFill>
                          <a:effectLst/>
                          <a:latin typeface="Arial"/>
                        </a:rPr>
                        <a:t>-324 600,00</a:t>
                      </a:r>
                    </a:p>
                  </a:txBody>
                  <a:tcPr marL="9414" marR="9414" marT="9414" marB="0">
                    <a:lnL>
                      <a:noFill/>
                    </a:lnL>
                    <a:lnR w="12700" cap="flat" cmpd="sng" algn="ctr">
                      <a:solidFill>
                        <a:srgbClr val="000000"/>
                      </a:solidFill>
                      <a:prstDash val="solid"/>
                      <a:round/>
                      <a:headEnd type="none" w="med" len="med"/>
                      <a:tailEnd type="none" w="med" len="med"/>
                    </a:lnR>
                    <a:lnT>
                      <a:noFill/>
                    </a:lnT>
                    <a:lnB>
                      <a:noFill/>
                    </a:lnB>
                    <a:solidFill>
                      <a:srgbClr val="70AD47"/>
                    </a:solidFill>
                  </a:tcPr>
                </a:tc>
                <a:tc>
                  <a:txBody>
                    <a:bodyPr/>
                    <a:lstStyle/>
                    <a:p>
                      <a:pPr algn="r" fontAlgn="t"/>
                      <a:endParaRPr lang="sv-SE" sz="900" b="0" i="0" u="none" strike="noStrike" dirty="0">
                        <a:solidFill>
                          <a:srgbClr val="000000"/>
                        </a:solidFill>
                        <a:effectLst/>
                        <a:latin typeface="Arial"/>
                      </a:endParaRPr>
                    </a:p>
                  </a:txBody>
                  <a:tcPr marL="9414" marR="9414" marT="9414" marB="0">
                    <a:lnL w="1270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a:noFill/>
                    </a:lnR>
                    <a:lnT>
                      <a:noFill/>
                    </a:lnT>
                    <a:lnB>
                      <a:noFill/>
                    </a:lnB>
                    <a:solidFill>
                      <a:srgbClr val="000000"/>
                    </a:solidFill>
                  </a:tcPr>
                </a:tc>
                <a:extLst>
                  <a:ext uri="{0D108BD9-81ED-4DB2-BD59-A6C34878D82A}">
                    <a16:rowId xmlns:a16="http://schemas.microsoft.com/office/drawing/2014/main" val="146030415"/>
                  </a:ext>
                </a:extLst>
              </a:tr>
              <a:tr h="211192">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a:noFill/>
                    </a:lnR>
                    <a:lnT>
                      <a:noFill/>
                    </a:lnT>
                    <a:lnB>
                      <a:noFill/>
                    </a:lnB>
                    <a:solidFill>
                      <a:srgbClr val="000000"/>
                    </a:solidFill>
                  </a:tcPr>
                </a:tc>
                <a:tc gridSpan="2">
                  <a:txBody>
                    <a:bodyPr/>
                    <a:lstStyle/>
                    <a:p>
                      <a:pPr algn="l" fontAlgn="t"/>
                      <a:endParaRPr lang="sv-SE" sz="900" b="1" i="0" u="none" strike="noStrike" dirty="0">
                        <a:solidFill>
                          <a:srgbClr val="000000"/>
                        </a:solidFill>
                        <a:effectLst/>
                        <a:latin typeface="Arial"/>
                      </a:endParaRPr>
                    </a:p>
                  </a:txBody>
                  <a:tcPr marL="9414" marR="9414" marT="9414" marB="0">
                    <a:lnL>
                      <a:noFill/>
                    </a:lnL>
                    <a:lnR>
                      <a:noFill/>
                    </a:lnR>
                    <a:lnT>
                      <a:noFill/>
                    </a:lnT>
                    <a:lnB>
                      <a:noFill/>
                    </a:lnB>
                    <a:solidFill>
                      <a:srgbClr val="FFFFFF"/>
                    </a:solidFill>
                  </a:tcPr>
                </a:tc>
                <a:tc hMerge="1">
                  <a:txBody>
                    <a:bodyPr/>
                    <a:lstStyle/>
                    <a:p>
                      <a:pPr algn="l" fontAlgn="t"/>
                      <a:endParaRPr lang="sv-SE" sz="900" b="1" i="0" u="none" strike="noStrike">
                        <a:solidFill>
                          <a:srgbClr val="000000"/>
                        </a:solidFill>
                        <a:effectLst/>
                        <a:latin typeface="Arial" panose="020B0604020202020204" pitchFamily="34" charset="0"/>
                      </a:endParaRPr>
                    </a:p>
                  </a:txBody>
                  <a:tcPr marL="9414" marR="9414" marT="9414" marB="0">
                    <a:lnL>
                      <a:noFill/>
                    </a:lnL>
                    <a:lnR>
                      <a:noFill/>
                    </a:lnR>
                    <a:lnT>
                      <a:noFill/>
                    </a:lnT>
                    <a:lnB>
                      <a:noFill/>
                    </a:lnB>
                    <a:solidFill>
                      <a:srgbClr val="FFFFFF"/>
                    </a:solidFill>
                  </a:tcPr>
                </a:tc>
                <a:tc>
                  <a:txBody>
                    <a:bodyPr/>
                    <a:lstStyle/>
                    <a:p>
                      <a:pPr algn="l" fontAlgn="t"/>
                      <a:endParaRPr lang="sv-SE" sz="900" b="1" i="0" u="none" strike="noStrike" dirty="0">
                        <a:solidFill>
                          <a:srgbClr val="000000"/>
                        </a:solidFill>
                        <a:effectLst/>
                        <a:latin typeface="Arial"/>
                      </a:endParaRPr>
                    </a:p>
                  </a:txBody>
                  <a:tcPr marL="9414" marR="9414" marT="9414"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sv-SE" sz="900" b="1" i="0" u="none" strike="noStrike" dirty="0">
                          <a:solidFill>
                            <a:srgbClr val="000000"/>
                          </a:solidFill>
                          <a:effectLst/>
                          <a:latin typeface="Arial"/>
                        </a:rPr>
                        <a:t>-564 794,00</a:t>
                      </a:r>
                    </a:p>
                  </a:txBody>
                  <a:tcPr marL="9414" marR="9414" marT="9414" marB="0">
                    <a:lnL w="12700" cap="flat" cmpd="sng" algn="ctr">
                      <a:solidFill>
                        <a:srgbClr val="000000"/>
                      </a:solidFill>
                      <a:prstDash val="solid"/>
                      <a:round/>
                      <a:headEnd type="none" w="med" len="med"/>
                      <a:tailEnd type="none" w="med" len="med"/>
                    </a:lnL>
                    <a:lnR>
                      <a:noFill/>
                    </a:lnR>
                    <a:lnT>
                      <a:noFill/>
                    </a:lnT>
                    <a:lnB>
                      <a:noFill/>
                    </a:lnB>
                    <a:solidFill>
                      <a:srgbClr val="B4C6E7"/>
                    </a:solidFill>
                  </a:tcPr>
                </a:tc>
                <a:tc>
                  <a:txBody>
                    <a:bodyPr/>
                    <a:lstStyle/>
                    <a:p>
                      <a:pPr algn="r" fontAlgn="t"/>
                      <a:r>
                        <a:rPr lang="sv-SE" sz="900" b="1" i="0" u="none" strike="noStrike" dirty="0">
                          <a:solidFill>
                            <a:srgbClr val="000000"/>
                          </a:solidFill>
                          <a:effectLst/>
                          <a:latin typeface="Arial"/>
                        </a:rPr>
                        <a:t>-914 511,00</a:t>
                      </a:r>
                    </a:p>
                  </a:txBody>
                  <a:tcPr marL="9414" marR="9414" marT="9414" marB="0">
                    <a:lnL>
                      <a:noFill/>
                    </a:lnL>
                    <a:lnR w="1270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algn="l" fontAlgn="t"/>
                      <a:endParaRPr lang="sv-SE" sz="900" b="1" i="0" u="none" strike="noStrike" dirty="0">
                        <a:solidFill>
                          <a:srgbClr val="000000"/>
                        </a:solidFill>
                        <a:effectLst/>
                        <a:latin typeface="Arial"/>
                      </a:endParaRPr>
                    </a:p>
                  </a:txBody>
                  <a:tcPr marL="9414" marR="9414" marT="94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r" fontAlgn="t"/>
                      <a:r>
                        <a:rPr lang="sv-SE" sz="900" b="1" i="0" u="none" strike="noStrike" dirty="0">
                          <a:solidFill>
                            <a:srgbClr val="000000"/>
                          </a:solidFill>
                          <a:effectLst/>
                          <a:latin typeface="Arial"/>
                        </a:rPr>
                        <a:t>-916 671,00</a:t>
                      </a:r>
                    </a:p>
                  </a:txBody>
                  <a:tcPr marL="9414" marR="9414" marT="9414" marB="0">
                    <a:lnL w="12700" cap="flat" cmpd="sng" algn="ctr">
                      <a:solidFill>
                        <a:srgbClr val="000000"/>
                      </a:solidFill>
                      <a:prstDash val="solid"/>
                      <a:round/>
                      <a:headEnd type="none" w="med" len="med"/>
                      <a:tailEnd type="none" w="med" len="med"/>
                    </a:lnL>
                    <a:lnR>
                      <a:noFill/>
                    </a:lnR>
                    <a:lnT>
                      <a:noFill/>
                    </a:lnT>
                    <a:lnB>
                      <a:noFill/>
                    </a:lnB>
                    <a:solidFill>
                      <a:srgbClr val="70AD47"/>
                    </a:solidFill>
                  </a:tcPr>
                </a:tc>
                <a:tc>
                  <a:txBody>
                    <a:bodyPr/>
                    <a:lstStyle/>
                    <a:p>
                      <a:pPr algn="r" fontAlgn="t"/>
                      <a:r>
                        <a:rPr lang="sv-SE" sz="900" b="1" i="0" u="none" strike="noStrike" dirty="0">
                          <a:solidFill>
                            <a:srgbClr val="000000"/>
                          </a:solidFill>
                          <a:effectLst/>
                          <a:latin typeface="Arial"/>
                        </a:rPr>
                        <a:t>-1 062 213,00</a:t>
                      </a:r>
                    </a:p>
                  </a:txBody>
                  <a:tcPr marL="9414" marR="9414" marT="9414" marB="0">
                    <a:lnL>
                      <a:noFill/>
                    </a:lnL>
                    <a:lnR w="12700" cap="flat" cmpd="sng" algn="ctr">
                      <a:solidFill>
                        <a:srgbClr val="000000"/>
                      </a:solidFill>
                      <a:prstDash val="solid"/>
                      <a:round/>
                      <a:headEnd type="none" w="med" len="med"/>
                      <a:tailEnd type="none" w="med" len="med"/>
                    </a:lnR>
                    <a:lnT>
                      <a:noFill/>
                    </a:lnT>
                    <a:lnB>
                      <a:noFill/>
                    </a:lnB>
                    <a:solidFill>
                      <a:srgbClr val="70AD47"/>
                    </a:solidFill>
                  </a:tcPr>
                </a:tc>
                <a:tc>
                  <a:txBody>
                    <a:bodyPr/>
                    <a:lstStyle/>
                    <a:p>
                      <a:pPr algn="r" fontAlgn="t"/>
                      <a:endParaRPr lang="sv-SE" sz="900" b="1" i="0" u="none" strike="noStrike" dirty="0">
                        <a:solidFill>
                          <a:srgbClr val="000000"/>
                        </a:solidFill>
                        <a:effectLst/>
                        <a:latin typeface="Arial"/>
                      </a:endParaRPr>
                    </a:p>
                  </a:txBody>
                  <a:tcPr marL="9414" marR="9414" marT="9414" marB="0">
                    <a:lnL w="1270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a:noFill/>
                    </a:lnR>
                    <a:lnT>
                      <a:noFill/>
                    </a:lnT>
                    <a:lnB>
                      <a:noFill/>
                    </a:lnB>
                    <a:solidFill>
                      <a:srgbClr val="000000"/>
                    </a:solidFill>
                  </a:tcPr>
                </a:tc>
                <a:extLst>
                  <a:ext uri="{0D108BD9-81ED-4DB2-BD59-A6C34878D82A}">
                    <a16:rowId xmlns:a16="http://schemas.microsoft.com/office/drawing/2014/main" val="3483377753"/>
                  </a:ext>
                </a:extLst>
              </a:tr>
              <a:tr h="211192">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a:noFill/>
                    </a:lnR>
                    <a:lnT>
                      <a:noFill/>
                    </a:lnT>
                    <a:lnB>
                      <a:noFill/>
                    </a:lnB>
                    <a:solidFill>
                      <a:srgbClr val="000000"/>
                    </a:solidFill>
                  </a:tcPr>
                </a:tc>
                <a:tc gridSpan="2">
                  <a:txBody>
                    <a:bodyPr/>
                    <a:lstStyle/>
                    <a:p>
                      <a:pPr algn="l" fontAlgn="t"/>
                      <a:endParaRPr lang="sv-SE" sz="900" b="1" i="0" u="none" strike="noStrike" dirty="0">
                        <a:solidFill>
                          <a:srgbClr val="000000"/>
                        </a:solidFill>
                        <a:effectLst/>
                        <a:latin typeface="Arial"/>
                      </a:endParaRPr>
                    </a:p>
                  </a:txBody>
                  <a:tcPr marL="9414" marR="9414" marT="9414" marB="0">
                    <a:lnL>
                      <a:noFill/>
                    </a:lnL>
                    <a:lnR>
                      <a:noFill/>
                    </a:lnR>
                    <a:lnT>
                      <a:noFill/>
                    </a:lnT>
                    <a:lnB>
                      <a:noFill/>
                    </a:lnB>
                    <a:solidFill>
                      <a:srgbClr val="FFFFFF"/>
                    </a:solidFill>
                  </a:tcPr>
                </a:tc>
                <a:tc hMerge="1">
                  <a:txBody>
                    <a:bodyPr/>
                    <a:lstStyle/>
                    <a:p>
                      <a:pPr algn="l" fontAlgn="t"/>
                      <a:endParaRPr lang="sv-SE" sz="900" b="1" i="0" u="none" strike="noStrike">
                        <a:solidFill>
                          <a:srgbClr val="000000"/>
                        </a:solidFill>
                        <a:effectLst/>
                        <a:latin typeface="Arial" panose="020B0604020202020204" pitchFamily="34" charset="0"/>
                      </a:endParaRPr>
                    </a:p>
                  </a:txBody>
                  <a:tcPr marL="9414" marR="9414" marT="9414" marB="0">
                    <a:lnL>
                      <a:noFill/>
                    </a:lnL>
                    <a:lnR>
                      <a:noFill/>
                    </a:lnR>
                    <a:lnT>
                      <a:noFill/>
                    </a:lnT>
                    <a:lnB>
                      <a:noFill/>
                    </a:lnB>
                    <a:solidFill>
                      <a:srgbClr val="FFFFFF"/>
                    </a:solidFill>
                  </a:tcPr>
                </a:tc>
                <a:tc>
                  <a:txBody>
                    <a:bodyPr/>
                    <a:lstStyle/>
                    <a:p>
                      <a:pPr algn="l" fontAlgn="t"/>
                      <a:endParaRPr lang="sv-SE" sz="900" b="1" i="0" u="none" strike="noStrike" dirty="0">
                        <a:solidFill>
                          <a:srgbClr val="000000"/>
                        </a:solidFill>
                        <a:effectLst/>
                        <a:latin typeface="Arial"/>
                      </a:endParaRPr>
                    </a:p>
                  </a:txBody>
                  <a:tcPr marL="9414" marR="9414" marT="9414"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endParaRPr lang="sv-SE" sz="900" b="1" i="0" u="none" strike="noStrike" dirty="0">
                        <a:solidFill>
                          <a:srgbClr val="000000"/>
                        </a:solidFill>
                        <a:effectLst/>
                        <a:latin typeface="Arial"/>
                      </a:endParaRPr>
                    </a:p>
                  </a:txBody>
                  <a:tcPr marL="9414" marR="9414" marT="9414" marB="0">
                    <a:lnL w="12700" cap="flat" cmpd="sng" algn="ctr">
                      <a:solidFill>
                        <a:srgbClr val="000000"/>
                      </a:solidFill>
                      <a:prstDash val="solid"/>
                      <a:round/>
                      <a:headEnd type="none" w="med" len="med"/>
                      <a:tailEnd type="none" w="med" len="med"/>
                    </a:lnL>
                    <a:lnR>
                      <a:noFill/>
                    </a:lnR>
                    <a:lnT>
                      <a:noFill/>
                    </a:lnT>
                    <a:lnB>
                      <a:noFill/>
                    </a:lnB>
                    <a:solidFill>
                      <a:srgbClr val="B4C6E7"/>
                    </a:solidFill>
                  </a:tcPr>
                </a:tc>
                <a:tc>
                  <a:txBody>
                    <a:bodyPr/>
                    <a:lstStyle/>
                    <a:p>
                      <a:pPr algn="l" fontAlgn="t"/>
                      <a:endParaRPr lang="sv-SE" sz="900" b="1" i="0" u="none" strike="noStrike" dirty="0">
                        <a:solidFill>
                          <a:srgbClr val="000000"/>
                        </a:solidFill>
                        <a:effectLst/>
                        <a:latin typeface="Arial"/>
                      </a:endParaRPr>
                    </a:p>
                  </a:txBody>
                  <a:tcPr marL="9414" marR="9414" marT="9414" marB="0">
                    <a:lnL>
                      <a:noFill/>
                    </a:lnL>
                    <a:lnR w="1270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algn="l" fontAlgn="t"/>
                      <a:endParaRPr lang="sv-SE" sz="900" b="1" i="0" u="none" strike="noStrike" dirty="0">
                        <a:solidFill>
                          <a:srgbClr val="000000"/>
                        </a:solidFill>
                        <a:effectLst/>
                        <a:latin typeface="Arial"/>
                      </a:endParaRPr>
                    </a:p>
                  </a:txBody>
                  <a:tcPr marL="9414" marR="9414" marT="94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r" fontAlgn="t"/>
                      <a:endParaRPr lang="sv-SE" sz="900" b="1" i="0" u="none" strike="noStrike" dirty="0">
                        <a:solidFill>
                          <a:srgbClr val="000000"/>
                        </a:solidFill>
                        <a:effectLst/>
                        <a:latin typeface="Arial"/>
                      </a:endParaRPr>
                    </a:p>
                  </a:txBody>
                  <a:tcPr marL="9414" marR="9414" marT="9414" marB="0">
                    <a:lnL w="12700" cap="flat" cmpd="sng" algn="ctr">
                      <a:solidFill>
                        <a:srgbClr val="000000"/>
                      </a:solidFill>
                      <a:prstDash val="solid"/>
                      <a:round/>
                      <a:headEnd type="none" w="med" len="med"/>
                      <a:tailEnd type="none" w="med" len="med"/>
                    </a:lnL>
                    <a:lnR>
                      <a:noFill/>
                    </a:lnR>
                    <a:lnT>
                      <a:noFill/>
                    </a:lnT>
                    <a:lnB>
                      <a:noFill/>
                    </a:lnB>
                    <a:solidFill>
                      <a:srgbClr val="70AD47"/>
                    </a:solidFill>
                  </a:tcPr>
                </a:tc>
                <a:tc>
                  <a:txBody>
                    <a:bodyPr/>
                    <a:lstStyle/>
                    <a:p>
                      <a:pPr algn="r" fontAlgn="t"/>
                      <a:endParaRPr lang="sv-SE" sz="900" b="1" i="0" u="none" strike="noStrike" dirty="0">
                        <a:solidFill>
                          <a:srgbClr val="000000"/>
                        </a:solidFill>
                        <a:effectLst/>
                        <a:latin typeface="Arial"/>
                      </a:endParaRPr>
                    </a:p>
                  </a:txBody>
                  <a:tcPr marL="9414" marR="9414" marT="9414" marB="0">
                    <a:lnL>
                      <a:noFill/>
                    </a:lnL>
                    <a:lnR w="12700" cap="flat" cmpd="sng" algn="ctr">
                      <a:solidFill>
                        <a:srgbClr val="000000"/>
                      </a:solidFill>
                      <a:prstDash val="solid"/>
                      <a:round/>
                      <a:headEnd type="none" w="med" len="med"/>
                      <a:tailEnd type="none" w="med" len="med"/>
                    </a:lnR>
                    <a:lnT>
                      <a:noFill/>
                    </a:lnT>
                    <a:lnB>
                      <a:noFill/>
                    </a:lnB>
                    <a:solidFill>
                      <a:srgbClr val="70AD47"/>
                    </a:solidFill>
                  </a:tcPr>
                </a:tc>
                <a:tc>
                  <a:txBody>
                    <a:bodyPr/>
                    <a:lstStyle/>
                    <a:p>
                      <a:pPr algn="r" fontAlgn="t"/>
                      <a:endParaRPr lang="sv-SE" sz="900" b="1" i="0" u="none" strike="noStrike" dirty="0">
                        <a:solidFill>
                          <a:srgbClr val="000000"/>
                        </a:solidFill>
                        <a:effectLst/>
                        <a:latin typeface="Arial"/>
                      </a:endParaRPr>
                    </a:p>
                  </a:txBody>
                  <a:tcPr marL="9414" marR="9414" marT="9414" marB="0">
                    <a:lnL w="1270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a:noFill/>
                    </a:lnR>
                    <a:lnT>
                      <a:noFill/>
                    </a:lnT>
                    <a:lnB>
                      <a:noFill/>
                    </a:lnB>
                    <a:solidFill>
                      <a:srgbClr val="000000"/>
                    </a:solidFill>
                  </a:tcPr>
                </a:tc>
                <a:extLst>
                  <a:ext uri="{0D108BD9-81ED-4DB2-BD59-A6C34878D82A}">
                    <a16:rowId xmlns:a16="http://schemas.microsoft.com/office/drawing/2014/main" val="147451647"/>
                  </a:ext>
                </a:extLst>
              </a:tr>
              <a:tr h="211192">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a:noFill/>
                    </a:lnR>
                    <a:lnT>
                      <a:noFill/>
                    </a:lnT>
                    <a:lnB>
                      <a:noFill/>
                    </a:lnB>
                    <a:solidFill>
                      <a:srgbClr val="000000"/>
                    </a:solidFill>
                  </a:tcPr>
                </a:tc>
                <a:tc gridSpan="3">
                  <a:txBody>
                    <a:bodyPr/>
                    <a:lstStyle/>
                    <a:p>
                      <a:pPr algn="l" fontAlgn="t"/>
                      <a:r>
                        <a:rPr lang="sv-SE" sz="900" b="1" i="0" u="none" strike="noStrike" dirty="0">
                          <a:solidFill>
                            <a:srgbClr val="000000"/>
                          </a:solidFill>
                          <a:effectLst/>
                          <a:latin typeface="Arial"/>
                        </a:rPr>
                        <a:t>Resultat</a:t>
                      </a:r>
                    </a:p>
                  </a:txBody>
                  <a:tcPr marL="9414" marR="9414" marT="9414"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sv-SE"/>
                    </a:p>
                  </a:txBody>
                  <a:tcPr/>
                </a:tc>
                <a:tc hMerge="1">
                  <a:txBody>
                    <a:bodyPr/>
                    <a:lstStyle/>
                    <a:p>
                      <a:endParaRPr lang="sv-SE"/>
                    </a:p>
                  </a:txBody>
                  <a:tcPr/>
                </a:tc>
                <a:tc>
                  <a:txBody>
                    <a:bodyPr/>
                    <a:lstStyle/>
                    <a:p>
                      <a:pPr algn="r" fontAlgn="t"/>
                      <a:r>
                        <a:rPr lang="sv-SE" sz="900" b="1" i="0" u="none" strike="noStrike" dirty="0">
                          <a:solidFill>
                            <a:srgbClr val="000000"/>
                          </a:solidFill>
                          <a:effectLst/>
                          <a:latin typeface="Arial"/>
                        </a:rPr>
                        <a:t>330 438,00</a:t>
                      </a:r>
                    </a:p>
                  </a:txBody>
                  <a:tcPr marL="9414" marR="9414" marT="9414" marB="0">
                    <a:lnL w="12700" cap="flat" cmpd="sng" algn="ctr">
                      <a:solidFill>
                        <a:srgbClr val="000000"/>
                      </a:solidFill>
                      <a:prstDash val="solid"/>
                      <a:round/>
                      <a:headEnd type="none" w="med" len="med"/>
                      <a:tailEnd type="none" w="med" len="med"/>
                    </a:lnL>
                    <a:lnR>
                      <a:noFill/>
                    </a:lnR>
                    <a:lnT>
                      <a:noFill/>
                    </a:lnT>
                    <a:lnB>
                      <a:noFill/>
                    </a:lnB>
                    <a:solidFill>
                      <a:srgbClr val="B4C6E7"/>
                    </a:solidFill>
                  </a:tcPr>
                </a:tc>
                <a:tc>
                  <a:txBody>
                    <a:bodyPr/>
                    <a:lstStyle/>
                    <a:p>
                      <a:pPr algn="r" fontAlgn="t"/>
                      <a:r>
                        <a:rPr lang="sv-SE" sz="900" b="1" i="0" u="none" strike="noStrike" dirty="0">
                          <a:solidFill>
                            <a:srgbClr val="FF0000"/>
                          </a:solidFill>
                          <a:effectLst/>
                          <a:latin typeface="Arial"/>
                        </a:rPr>
                        <a:t>-961,00</a:t>
                      </a:r>
                    </a:p>
                  </a:txBody>
                  <a:tcPr marL="9414" marR="9414" marT="9414" marB="0">
                    <a:lnL>
                      <a:noFill/>
                    </a:lnL>
                    <a:lnR w="1270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algn="l" fontAlgn="t"/>
                      <a:endParaRPr lang="sv-SE" sz="900" b="1" i="0" u="none" strike="noStrike" dirty="0">
                        <a:solidFill>
                          <a:srgbClr val="FF0000"/>
                        </a:solidFill>
                        <a:effectLst/>
                        <a:latin typeface="Arial"/>
                      </a:endParaRPr>
                    </a:p>
                  </a:txBody>
                  <a:tcPr marL="9414" marR="9414" marT="94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r" fontAlgn="t"/>
                      <a:r>
                        <a:rPr lang="sv-SE" sz="900" b="1" i="0" u="none" strike="noStrike" dirty="0">
                          <a:solidFill>
                            <a:srgbClr val="000000"/>
                          </a:solidFill>
                          <a:effectLst/>
                          <a:latin typeface="Arial"/>
                        </a:rPr>
                        <a:t>151 967,00</a:t>
                      </a:r>
                    </a:p>
                  </a:txBody>
                  <a:tcPr marL="9414" marR="9414" marT="9414" marB="0">
                    <a:lnL w="12700" cap="flat" cmpd="sng" algn="ctr">
                      <a:solidFill>
                        <a:srgbClr val="000000"/>
                      </a:solidFill>
                      <a:prstDash val="solid"/>
                      <a:round/>
                      <a:headEnd type="none" w="med" len="med"/>
                      <a:tailEnd type="none" w="med" len="med"/>
                    </a:lnL>
                    <a:lnR>
                      <a:noFill/>
                    </a:lnR>
                    <a:lnT>
                      <a:noFill/>
                    </a:lnT>
                    <a:lnB>
                      <a:noFill/>
                    </a:lnB>
                    <a:solidFill>
                      <a:srgbClr val="70AD47"/>
                    </a:solidFill>
                  </a:tcPr>
                </a:tc>
                <a:tc>
                  <a:txBody>
                    <a:bodyPr/>
                    <a:lstStyle/>
                    <a:p>
                      <a:pPr algn="r" fontAlgn="t"/>
                      <a:r>
                        <a:rPr lang="sv-SE" sz="900" b="1" i="0" u="none" strike="noStrike" dirty="0">
                          <a:solidFill>
                            <a:srgbClr val="FF0000"/>
                          </a:solidFill>
                          <a:effectLst/>
                          <a:latin typeface="Arial"/>
                        </a:rPr>
                        <a:t>-80 435,00</a:t>
                      </a:r>
                    </a:p>
                  </a:txBody>
                  <a:tcPr marL="9414" marR="9414" marT="9414" marB="0">
                    <a:lnL>
                      <a:noFill/>
                    </a:lnL>
                    <a:lnR w="12700" cap="flat" cmpd="sng" algn="ctr">
                      <a:solidFill>
                        <a:srgbClr val="000000"/>
                      </a:solidFill>
                      <a:prstDash val="solid"/>
                      <a:round/>
                      <a:headEnd type="none" w="med" len="med"/>
                      <a:tailEnd type="none" w="med" len="med"/>
                    </a:lnR>
                    <a:lnT>
                      <a:noFill/>
                    </a:lnT>
                    <a:lnB>
                      <a:noFill/>
                    </a:lnB>
                    <a:solidFill>
                      <a:srgbClr val="70AD47"/>
                    </a:solidFill>
                  </a:tcPr>
                </a:tc>
                <a:tc>
                  <a:txBody>
                    <a:bodyPr/>
                    <a:lstStyle/>
                    <a:p>
                      <a:pPr algn="r" fontAlgn="t"/>
                      <a:endParaRPr lang="sv-SE" sz="900" b="1" i="0" u="none" strike="noStrike" dirty="0">
                        <a:solidFill>
                          <a:srgbClr val="FF0000"/>
                        </a:solidFill>
                        <a:effectLst/>
                        <a:latin typeface="Arial"/>
                      </a:endParaRPr>
                    </a:p>
                  </a:txBody>
                  <a:tcPr marL="9414" marR="9414" marT="9414" marB="0">
                    <a:lnL w="1270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a:noFill/>
                    </a:lnR>
                    <a:lnT>
                      <a:noFill/>
                    </a:lnT>
                    <a:lnB>
                      <a:noFill/>
                    </a:lnB>
                    <a:solidFill>
                      <a:srgbClr val="000000"/>
                    </a:solidFill>
                  </a:tcPr>
                </a:tc>
                <a:extLst>
                  <a:ext uri="{0D108BD9-81ED-4DB2-BD59-A6C34878D82A}">
                    <a16:rowId xmlns:a16="http://schemas.microsoft.com/office/drawing/2014/main" val="2762160772"/>
                  </a:ext>
                </a:extLst>
              </a:tr>
              <a:tr h="228792">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a:noFill/>
                    </a:lnR>
                    <a:lnT>
                      <a:noFill/>
                    </a:lnT>
                    <a:lnB>
                      <a:noFill/>
                    </a:lnB>
                    <a:solidFill>
                      <a:srgbClr val="000000"/>
                    </a:solidFill>
                  </a:tcPr>
                </a:tc>
                <a:tc>
                  <a:txBody>
                    <a:bodyPr/>
                    <a:lstStyle/>
                    <a:p>
                      <a:pPr algn="l" fontAlgn="b"/>
                      <a:endParaRPr lang="sv-SE" sz="1100" b="0" i="0" u="none" strike="noStrike" dirty="0">
                        <a:solidFill>
                          <a:srgbClr val="000000"/>
                        </a:solidFill>
                        <a:effectLst/>
                        <a:latin typeface="Calibri" panose="020F0502020204030204" pitchFamily="34" charset="0"/>
                      </a:endParaRPr>
                    </a:p>
                  </a:txBody>
                  <a:tcPr marL="9414" marR="9414" marT="9414" marB="0" anchor="b">
                    <a:lnL>
                      <a:noFill/>
                    </a:lnL>
                    <a:lnR>
                      <a:noFill/>
                    </a:lnR>
                    <a:lnT>
                      <a:noFill/>
                    </a:lnT>
                    <a:lnB>
                      <a:noFill/>
                    </a:lnB>
                  </a:tcPr>
                </a:tc>
                <a:tc gridSpan="2">
                  <a:txBody>
                    <a:bodyPr/>
                    <a:lstStyle/>
                    <a:p>
                      <a:pPr algn="l" fontAlgn="b"/>
                      <a:endParaRPr lang="sv-SE" sz="1100" b="0" i="0" u="none" strike="noStrike" dirty="0">
                        <a:solidFill>
                          <a:srgbClr val="000000"/>
                        </a:solidFill>
                        <a:effectLst/>
                        <a:latin typeface="Arial"/>
                      </a:endParaRPr>
                    </a:p>
                  </a:txBody>
                  <a:tcPr marL="9414" marR="9414" marT="9414"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pPr algn="l" fontAlgn="t"/>
                      <a:r>
                        <a:rPr lang="sv-SE" sz="900" b="1" i="0" u="none" strike="noStrike">
                          <a:solidFill>
                            <a:srgbClr val="000000"/>
                          </a:solidFill>
                          <a:effectLst/>
                          <a:latin typeface="Arial" panose="020B0604020202020204" pitchFamily="34" charset="0"/>
                        </a:rPr>
                        <a:t> </a:t>
                      </a:r>
                    </a:p>
                  </a:txBody>
                  <a:tcPr marL="9414" marR="9414" marT="9414"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sv-SE" sz="1100" b="0" i="0" u="none" strike="noStrike" dirty="0">
                        <a:solidFill>
                          <a:srgbClr val="000000"/>
                        </a:solidFill>
                        <a:effectLst/>
                        <a:latin typeface="Calibri"/>
                      </a:endParaRPr>
                    </a:p>
                  </a:txBody>
                  <a:tcPr marL="9414" marR="9414" marT="941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endParaRPr lang="sv-SE" sz="1100" b="0" i="0" u="none" strike="noStrike" dirty="0">
                        <a:solidFill>
                          <a:srgbClr val="000000"/>
                        </a:solidFill>
                        <a:effectLst/>
                        <a:latin typeface="Calibri"/>
                      </a:endParaRPr>
                    </a:p>
                  </a:txBody>
                  <a:tcPr marL="9414" marR="9414" marT="94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l" fontAlgn="b"/>
                      <a:endParaRPr lang="sv-SE" sz="1100" b="0" i="0" u="none" strike="noStrike" dirty="0">
                        <a:solidFill>
                          <a:srgbClr val="000000"/>
                        </a:solidFill>
                        <a:effectLst/>
                        <a:latin typeface="Calibri"/>
                      </a:endParaRPr>
                    </a:p>
                  </a:txBody>
                  <a:tcPr marL="9414" marR="9414" marT="941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70AD47"/>
                    </a:solidFill>
                  </a:tcPr>
                </a:tc>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AD47"/>
                    </a:solidFill>
                  </a:tcPr>
                </a:tc>
                <a:tc>
                  <a:txBody>
                    <a:bodyPr/>
                    <a:lstStyle/>
                    <a:p>
                      <a:pPr algn="l" fontAlgn="b"/>
                      <a:endParaRPr lang="sv-SE" sz="1100" b="0" i="0" u="none" strike="noStrike" dirty="0">
                        <a:solidFill>
                          <a:srgbClr val="000000"/>
                        </a:solidFill>
                        <a:effectLst/>
                        <a:latin typeface="Calibri"/>
                      </a:endParaRPr>
                    </a:p>
                  </a:txBody>
                  <a:tcPr marL="9414" marR="9414" marT="9414" marB="0" anchor="b">
                    <a:lnL w="1270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a:noFill/>
                    </a:lnR>
                    <a:lnT>
                      <a:noFill/>
                    </a:lnT>
                    <a:lnB>
                      <a:noFill/>
                    </a:lnB>
                    <a:solidFill>
                      <a:srgbClr val="000000"/>
                    </a:solidFill>
                  </a:tcPr>
                </a:tc>
                <a:extLst>
                  <a:ext uri="{0D108BD9-81ED-4DB2-BD59-A6C34878D82A}">
                    <a16:rowId xmlns:a16="http://schemas.microsoft.com/office/drawing/2014/main" val="2494906324"/>
                  </a:ext>
                </a:extLst>
              </a:tr>
              <a:tr h="211192">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a:noFill/>
                    </a:lnR>
                    <a:lnT>
                      <a:noFill/>
                    </a:lnT>
                    <a:lnB>
                      <a:noFill/>
                    </a:lnB>
                    <a:solidFill>
                      <a:srgbClr val="000000"/>
                    </a:solidFill>
                  </a:tcPr>
                </a:tc>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a:noFill/>
                    </a:lnR>
                    <a:lnT>
                      <a:noFill/>
                    </a:lnT>
                    <a:lnB>
                      <a:noFill/>
                    </a:lnB>
                    <a:solidFill>
                      <a:srgbClr val="000000"/>
                    </a:solidFill>
                  </a:tcPr>
                </a:tc>
                <a:tc gridSpan="2">
                  <a:txBody>
                    <a:bodyPr/>
                    <a:lstStyle/>
                    <a:p>
                      <a:pPr algn="l" fontAlgn="b"/>
                      <a:r>
                        <a:rPr lang="sv-SE" sz="1100" b="0" i="0" u="none" strike="noStrike" dirty="0">
                          <a:solidFill>
                            <a:srgbClr val="000000"/>
                          </a:solidFill>
                          <a:effectLst/>
                          <a:latin typeface="Calibri" panose="020F0502020204030204" pitchFamily="34" charset="0"/>
                        </a:rPr>
                        <a:t> </a:t>
                      </a:r>
                    </a:p>
                  </a:txBody>
                  <a:tcPr marL="9414" marR="9414" marT="9414" marB="0" anchor="b">
                    <a:lnL>
                      <a:noFill/>
                    </a:lnL>
                    <a:lnR>
                      <a:noFill/>
                    </a:lnR>
                    <a:lnT>
                      <a:noFill/>
                    </a:lnT>
                    <a:lnB>
                      <a:noFill/>
                    </a:lnB>
                    <a:solidFill>
                      <a:srgbClr val="000000"/>
                    </a:solidFill>
                  </a:tcPr>
                </a:tc>
                <a:tc hMerge="1">
                  <a:txBody>
                    <a:bodyPr/>
                    <a:lstStyle/>
                    <a:p>
                      <a:pPr algn="l" fontAlgn="b"/>
                      <a:r>
                        <a:rPr lang="sv-SE" sz="1100" b="0" i="0" u="none" strike="noStrike">
                          <a:solidFill>
                            <a:srgbClr val="000000"/>
                          </a:solidFill>
                          <a:effectLst/>
                          <a:latin typeface="Calibri" panose="020F0502020204030204" pitchFamily="34" charset="0"/>
                        </a:rPr>
                        <a:t> </a:t>
                      </a:r>
                    </a:p>
                  </a:txBody>
                  <a:tcPr marL="9414" marR="9414" marT="9414" marB="0" anchor="b">
                    <a:lnL>
                      <a:noFill/>
                    </a:lnL>
                    <a:lnR>
                      <a:noFill/>
                    </a:lnR>
                    <a:lnT>
                      <a:noFill/>
                    </a:lnT>
                    <a:lnB>
                      <a:noFill/>
                    </a:lnB>
                    <a:solidFill>
                      <a:srgbClr val="000000"/>
                    </a:solidFill>
                  </a:tcPr>
                </a:tc>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l" fontAlgn="b"/>
                      <a:endParaRPr lang="sv-SE" sz="1100" b="0" i="0" u="none" strike="noStrike" dirty="0">
                        <a:solidFill>
                          <a:srgbClr val="000000"/>
                        </a:solidFill>
                        <a:effectLst/>
                        <a:latin typeface="Calibri"/>
                      </a:endParaRPr>
                    </a:p>
                  </a:txBody>
                  <a:tcPr marL="9414" marR="9414" marT="9414" marB="0" anchor="b">
                    <a:lnL>
                      <a:noFill/>
                    </a:lnL>
                    <a:lnR>
                      <a:noFill/>
                    </a:lnR>
                    <a:lnT>
                      <a:noFill/>
                    </a:lnT>
                    <a:lnB>
                      <a:noFill/>
                    </a:lnB>
                    <a:solidFill>
                      <a:srgbClr val="000000"/>
                    </a:solidFill>
                  </a:tcPr>
                </a:tc>
                <a:tc>
                  <a:txBody>
                    <a:bodyPr/>
                    <a:lstStyle/>
                    <a:p>
                      <a:pPr algn="l" fontAlgn="b"/>
                      <a:r>
                        <a:rPr lang="sv-SE" sz="1100" b="0" i="0" u="none" strike="noStrike" dirty="0">
                          <a:solidFill>
                            <a:srgbClr val="000000"/>
                          </a:solidFill>
                          <a:effectLst/>
                          <a:latin typeface="Calibri" panose="020F0502020204030204" pitchFamily="34" charset="0"/>
                        </a:rPr>
                        <a:t> </a:t>
                      </a:r>
                    </a:p>
                  </a:txBody>
                  <a:tcPr marL="9414" marR="9414" marT="9414" marB="0" anchor="b">
                    <a:lnL>
                      <a:noFill/>
                    </a:lnL>
                    <a:lnR>
                      <a:noFill/>
                    </a:lnR>
                    <a:lnT>
                      <a:noFill/>
                    </a:lnT>
                    <a:lnB>
                      <a:noFill/>
                    </a:lnB>
                    <a:solidFill>
                      <a:srgbClr val="000000"/>
                    </a:solidFill>
                  </a:tcPr>
                </a:tc>
                <a:extLst>
                  <a:ext uri="{0D108BD9-81ED-4DB2-BD59-A6C34878D82A}">
                    <a16:rowId xmlns:a16="http://schemas.microsoft.com/office/drawing/2014/main" val="1458420027"/>
                  </a:ext>
                </a:extLst>
              </a:tr>
            </a:tbl>
          </a:graphicData>
        </a:graphic>
      </p:graphicFrame>
    </p:spTree>
    <p:extLst>
      <p:ext uri="{BB962C8B-B14F-4D97-AF65-F5344CB8AC3E}">
        <p14:creationId xmlns:p14="http://schemas.microsoft.com/office/powerpoint/2010/main" val="2122539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2FC93AFE-FE77-E6C8-2C00-DBFE0ACAD62D}"/>
              </a:ext>
            </a:extLst>
          </p:cNvPr>
          <p:cNvSpPr>
            <a:spLocks noGrp="1"/>
          </p:cNvSpPr>
          <p:nvPr>
            <p:ph type="title"/>
          </p:nvPr>
        </p:nvSpPr>
        <p:spPr>
          <a:xfrm>
            <a:off x="838199" y="805472"/>
            <a:ext cx="10512425" cy="552848"/>
          </a:xfrm>
        </p:spPr>
        <p:txBody>
          <a:bodyPr>
            <a:normAutofit fontScale="90000"/>
          </a:bodyPr>
          <a:lstStyle/>
          <a:p>
            <a:r>
              <a:rPr lang="en-US" sz="4000" dirty="0">
                <a:latin typeface="Calibri"/>
                <a:cs typeface="Calibri"/>
              </a:rPr>
              <a:t>BALANS 2021/2022</a:t>
            </a:r>
            <a:br>
              <a:rPr lang="en-US" dirty="0">
                <a:latin typeface="Calibri"/>
                <a:cs typeface="Calibri"/>
              </a:rPr>
            </a:br>
            <a:endParaRPr lang="sv-SE"/>
          </a:p>
        </p:txBody>
      </p:sp>
      <p:graphicFrame>
        <p:nvGraphicFramePr>
          <p:cNvPr id="5" name="Tabell 4">
            <a:extLst>
              <a:ext uri="{FF2B5EF4-FFF2-40B4-BE49-F238E27FC236}">
                <a16:creationId xmlns:a16="http://schemas.microsoft.com/office/drawing/2014/main" id="{58EB7C94-C69A-57B7-6A8F-655DD75EAD4A}"/>
              </a:ext>
            </a:extLst>
          </p:cNvPr>
          <p:cNvGraphicFramePr>
            <a:graphicFrameLocks noGrp="1"/>
          </p:cNvGraphicFramePr>
          <p:nvPr>
            <p:extLst>
              <p:ext uri="{D42A27DB-BD31-4B8C-83A1-F6EECF244321}">
                <p14:modId xmlns:p14="http://schemas.microsoft.com/office/powerpoint/2010/main" val="1325781271"/>
              </p:ext>
            </p:extLst>
          </p:nvPr>
        </p:nvGraphicFramePr>
        <p:xfrm>
          <a:off x="2043307" y="1403023"/>
          <a:ext cx="7981769" cy="5194341"/>
        </p:xfrm>
        <a:graphic>
          <a:graphicData uri="http://schemas.openxmlformats.org/drawingml/2006/table">
            <a:tbl>
              <a:tblPr>
                <a:tableStyleId>{D113A9D2-9D6B-4929-AA2D-F23B5EE8CBE7}</a:tableStyleId>
              </a:tblPr>
              <a:tblGrid>
                <a:gridCol w="809037">
                  <a:extLst>
                    <a:ext uri="{9D8B030D-6E8A-4147-A177-3AD203B41FA5}">
                      <a16:colId xmlns:a16="http://schemas.microsoft.com/office/drawing/2014/main" val="4014901030"/>
                    </a:ext>
                  </a:extLst>
                </a:gridCol>
                <a:gridCol w="4082814">
                  <a:extLst>
                    <a:ext uri="{9D8B030D-6E8A-4147-A177-3AD203B41FA5}">
                      <a16:colId xmlns:a16="http://schemas.microsoft.com/office/drawing/2014/main" val="2375728658"/>
                    </a:ext>
                  </a:extLst>
                </a:gridCol>
                <a:gridCol w="1217015">
                  <a:extLst>
                    <a:ext uri="{9D8B030D-6E8A-4147-A177-3AD203B41FA5}">
                      <a16:colId xmlns:a16="http://schemas.microsoft.com/office/drawing/2014/main" val="2331835748"/>
                    </a:ext>
                  </a:extLst>
                </a:gridCol>
                <a:gridCol w="1638817">
                  <a:extLst>
                    <a:ext uri="{9D8B030D-6E8A-4147-A177-3AD203B41FA5}">
                      <a16:colId xmlns:a16="http://schemas.microsoft.com/office/drawing/2014/main" val="1215809923"/>
                    </a:ext>
                  </a:extLst>
                </a:gridCol>
                <a:gridCol w="234086">
                  <a:extLst>
                    <a:ext uri="{9D8B030D-6E8A-4147-A177-3AD203B41FA5}">
                      <a16:colId xmlns:a16="http://schemas.microsoft.com/office/drawing/2014/main" val="492093065"/>
                    </a:ext>
                  </a:extLst>
                </a:gridCol>
              </a:tblGrid>
              <a:tr h="151016">
                <a:tc>
                  <a:txBody>
                    <a:bodyPr/>
                    <a:lstStyle/>
                    <a:p>
                      <a:pPr algn="l" fontAlgn="b"/>
                      <a:endParaRPr lang="sv-SE" sz="1000" b="0"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extLst>
                  <a:ext uri="{0D108BD9-81ED-4DB2-BD59-A6C34878D82A}">
                    <a16:rowId xmlns:a16="http://schemas.microsoft.com/office/drawing/2014/main" val="1416883330"/>
                  </a:ext>
                </a:extLst>
              </a:tr>
              <a:tr h="213898">
                <a:tc gridSpan="2">
                  <a:txBody>
                    <a:bodyPr/>
                    <a:lstStyle/>
                    <a:p>
                      <a:pPr algn="l" fontAlgn="b"/>
                      <a:r>
                        <a:rPr lang="sv-SE" sz="1000" u="none" strike="noStrike" dirty="0">
                          <a:effectLst/>
                        </a:rPr>
                        <a:t>TILLGÅNGAR</a:t>
                      </a:r>
                      <a:endParaRPr lang="sv-SE" sz="1000" b="1" i="0" u="none" strike="noStrike" dirty="0">
                        <a:solidFill>
                          <a:srgbClr val="000000"/>
                        </a:solidFill>
                        <a:effectLst/>
                        <a:latin typeface="Calibri"/>
                      </a:endParaRPr>
                    </a:p>
                  </a:txBody>
                  <a:tcPr marL="4420" marR="4420" marT="4420" marB="0" anchor="b"/>
                </a:tc>
                <a:tc hMerge="1">
                  <a:txBody>
                    <a:bodyPr/>
                    <a:lstStyle/>
                    <a:p>
                      <a:endParaRPr lang="sv-SE"/>
                    </a:p>
                  </a:txBody>
                  <a:tcPr/>
                </a:tc>
                <a:tc>
                  <a:txBody>
                    <a:bodyPr/>
                    <a:lstStyle/>
                    <a:p>
                      <a:pPr algn="r" fontAlgn="b"/>
                      <a:r>
                        <a:rPr lang="sv-SE" sz="1000" u="none" strike="noStrike" dirty="0">
                          <a:effectLst/>
                        </a:rPr>
                        <a:t>2021-04-30</a:t>
                      </a:r>
                      <a:endParaRPr lang="sv-SE" sz="1000" b="0" i="0" u="none" strike="noStrike" dirty="0">
                        <a:solidFill>
                          <a:srgbClr val="000000"/>
                        </a:solidFill>
                        <a:effectLst/>
                        <a:latin typeface="Calibri"/>
                      </a:endParaRPr>
                    </a:p>
                  </a:txBody>
                  <a:tcPr marL="4420" marR="4420" marT="4420" marB="0" anchor="b"/>
                </a:tc>
                <a:tc>
                  <a:txBody>
                    <a:bodyPr/>
                    <a:lstStyle/>
                    <a:p>
                      <a:pPr algn="r" fontAlgn="b"/>
                      <a:r>
                        <a:rPr lang="sv-SE" sz="1000" u="none" strike="noStrike" dirty="0">
                          <a:effectLst/>
                        </a:rPr>
                        <a:t>2022-04-30</a:t>
                      </a:r>
                      <a:endParaRPr lang="sv-SE" sz="1000" b="0"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extLst>
                  <a:ext uri="{0D108BD9-81ED-4DB2-BD59-A6C34878D82A}">
                    <a16:rowId xmlns:a16="http://schemas.microsoft.com/office/drawing/2014/main" val="3624167568"/>
                  </a:ext>
                </a:extLst>
              </a:tr>
              <a:tr h="173401">
                <a:tc gridSpan="2">
                  <a:txBody>
                    <a:bodyPr/>
                    <a:lstStyle/>
                    <a:p>
                      <a:pPr algn="l" fontAlgn="b"/>
                      <a:r>
                        <a:rPr lang="sv-SE" sz="1000" u="none" strike="noStrike" dirty="0">
                          <a:effectLst/>
                        </a:rPr>
                        <a:t>Omsättningstillgångar</a:t>
                      </a:r>
                      <a:endParaRPr lang="sv-SE" sz="1000" b="1" i="0" u="none" strike="noStrike" dirty="0">
                        <a:solidFill>
                          <a:srgbClr val="000000"/>
                        </a:solidFill>
                        <a:effectLst/>
                        <a:latin typeface="Calibri"/>
                      </a:endParaRPr>
                    </a:p>
                  </a:txBody>
                  <a:tcPr marL="4420" marR="4420" marT="4420" marB="0" anchor="b"/>
                </a:tc>
                <a:tc hMerge="1">
                  <a:txBody>
                    <a:bodyPr/>
                    <a:lstStyle/>
                    <a:p>
                      <a:endParaRPr lang="sv-SE"/>
                    </a:p>
                  </a:txBody>
                  <a:tcPr/>
                </a:tc>
                <a:tc>
                  <a:txBody>
                    <a:bodyPr/>
                    <a:lstStyle/>
                    <a:p>
                      <a:pPr algn="l" fontAlgn="b"/>
                      <a:endParaRPr lang="sv-SE" sz="1000" b="0"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extLst>
                  <a:ext uri="{0D108BD9-81ED-4DB2-BD59-A6C34878D82A}">
                    <a16:rowId xmlns:a16="http://schemas.microsoft.com/office/drawing/2014/main" val="251901347"/>
                  </a:ext>
                </a:extLst>
              </a:tr>
              <a:tr h="173401">
                <a:tc>
                  <a:txBody>
                    <a:bodyPr/>
                    <a:lstStyle/>
                    <a:p>
                      <a:pPr algn="r" fontAlgn="b"/>
                      <a:r>
                        <a:rPr lang="sv-SE" sz="1000" u="none" strike="noStrike" dirty="0">
                          <a:effectLst/>
                        </a:rPr>
                        <a:t>1700  </a:t>
                      </a:r>
                      <a:endParaRPr lang="sv-SE" sz="1000" b="0" i="0" u="none" strike="noStrike" dirty="0">
                        <a:solidFill>
                          <a:srgbClr val="000000"/>
                        </a:solidFill>
                        <a:effectLst/>
                        <a:latin typeface="Calibri"/>
                      </a:endParaRPr>
                    </a:p>
                  </a:txBody>
                  <a:tcPr marL="4420" marR="4420" marT="4420" marB="0" anchor="b"/>
                </a:tc>
                <a:tc>
                  <a:txBody>
                    <a:bodyPr/>
                    <a:lstStyle/>
                    <a:p>
                      <a:pPr algn="l" fontAlgn="b"/>
                      <a:r>
                        <a:rPr lang="sv-SE" sz="1000" u="none" strike="noStrike" dirty="0">
                          <a:effectLst/>
                        </a:rPr>
                        <a:t>Förutbetalda kostnader o upplupna intäkter</a:t>
                      </a:r>
                      <a:endParaRPr lang="sv-SE" sz="1000" b="0" i="0" u="none" strike="noStrike" dirty="0">
                        <a:solidFill>
                          <a:srgbClr val="000000"/>
                        </a:solidFill>
                        <a:effectLst/>
                        <a:latin typeface="Calibri"/>
                      </a:endParaRPr>
                    </a:p>
                  </a:txBody>
                  <a:tcPr marL="4420" marR="4420" marT="4420" marB="0" anchor="b"/>
                </a:tc>
                <a:tc>
                  <a:txBody>
                    <a:bodyPr/>
                    <a:lstStyle/>
                    <a:p>
                      <a:pPr algn="r" fontAlgn="b"/>
                      <a:r>
                        <a:rPr lang="sv-SE" sz="1000" u="none" strike="noStrike" dirty="0">
                          <a:effectLst/>
                        </a:rPr>
                        <a:t>85600</a:t>
                      </a:r>
                      <a:endParaRPr lang="sv-SE" sz="1000" b="0" i="0" u="none" strike="noStrike" dirty="0">
                        <a:solidFill>
                          <a:srgbClr val="000000"/>
                        </a:solidFill>
                        <a:effectLst/>
                        <a:latin typeface="Calibri"/>
                      </a:endParaRPr>
                    </a:p>
                  </a:txBody>
                  <a:tcPr marL="4420" marR="4420" marT="4420" marB="0" anchor="b"/>
                </a:tc>
                <a:tc>
                  <a:txBody>
                    <a:bodyPr/>
                    <a:lstStyle/>
                    <a:p>
                      <a:pPr algn="r" fontAlgn="b"/>
                      <a:r>
                        <a:rPr lang="sv-SE" sz="1000" u="none" strike="noStrike" dirty="0">
                          <a:solidFill>
                            <a:schemeClr val="tx2"/>
                          </a:solidFill>
                          <a:effectLst/>
                        </a:rPr>
                        <a:t>*</a:t>
                      </a:r>
                      <a:r>
                        <a:rPr lang="sv-SE" sz="1000" u="none" strike="noStrike" dirty="0">
                          <a:effectLst/>
                        </a:rPr>
                        <a:t>62100</a:t>
                      </a:r>
                      <a:endParaRPr lang="sv-SE" sz="1000" b="0"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extLst>
                  <a:ext uri="{0D108BD9-81ED-4DB2-BD59-A6C34878D82A}">
                    <a16:rowId xmlns:a16="http://schemas.microsoft.com/office/drawing/2014/main" val="2300823391"/>
                  </a:ext>
                </a:extLst>
              </a:tr>
              <a:tr h="173401">
                <a:tc>
                  <a:txBody>
                    <a:bodyPr/>
                    <a:lstStyle/>
                    <a:p>
                      <a:pPr algn="l" fontAlgn="b"/>
                      <a:endParaRPr lang="sv-SE" sz="1000" b="0" i="0" u="none" strike="noStrike" dirty="0">
                        <a:solidFill>
                          <a:srgbClr val="000000"/>
                        </a:solidFill>
                        <a:effectLst/>
                        <a:latin typeface="Calibri"/>
                      </a:endParaRPr>
                    </a:p>
                  </a:txBody>
                  <a:tcPr marL="4420" marR="4420" marT="4420" marB="0" anchor="b"/>
                </a:tc>
                <a:tc>
                  <a:txBody>
                    <a:bodyPr/>
                    <a:lstStyle/>
                    <a:p>
                      <a:pPr algn="l" fontAlgn="b"/>
                      <a:r>
                        <a:rPr lang="sv-SE" sz="1000" b="0" i="0" u="none" strike="noStrike" dirty="0">
                          <a:solidFill>
                            <a:schemeClr val="tx2"/>
                          </a:solidFill>
                          <a:effectLst/>
                          <a:latin typeface="Calibri"/>
                        </a:rPr>
                        <a:t>*Cup som spelas nästkommande år samt LOK som kommer under nästkommande år</a:t>
                      </a: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extLst>
                  <a:ext uri="{0D108BD9-81ED-4DB2-BD59-A6C34878D82A}">
                    <a16:rowId xmlns:a16="http://schemas.microsoft.com/office/drawing/2014/main" val="2790569107"/>
                  </a:ext>
                </a:extLst>
              </a:tr>
              <a:tr h="173401">
                <a:tc gridSpan="2">
                  <a:txBody>
                    <a:bodyPr/>
                    <a:lstStyle/>
                    <a:p>
                      <a:pPr algn="l" fontAlgn="b"/>
                      <a:r>
                        <a:rPr lang="sv-SE" sz="1000" u="none" strike="noStrike" dirty="0">
                          <a:effectLst/>
                        </a:rPr>
                        <a:t>Kassa &amp; bank</a:t>
                      </a:r>
                      <a:endParaRPr lang="sv-SE" sz="1000" b="1" i="0" u="none" strike="noStrike" dirty="0">
                        <a:solidFill>
                          <a:srgbClr val="000000"/>
                        </a:solidFill>
                        <a:effectLst/>
                        <a:latin typeface="Calibri"/>
                      </a:endParaRPr>
                    </a:p>
                  </a:txBody>
                  <a:tcPr marL="4420" marR="4420" marT="4420" marB="0" anchor="b"/>
                </a:tc>
                <a:tc hMerge="1">
                  <a:txBody>
                    <a:bodyPr/>
                    <a:lstStyle/>
                    <a:p>
                      <a:endParaRPr lang="sv-SE"/>
                    </a:p>
                  </a:txBody>
                  <a:tcPr/>
                </a:tc>
                <a:tc>
                  <a:txBody>
                    <a:bodyPr/>
                    <a:lstStyle/>
                    <a:p>
                      <a:pPr algn="l" fontAlgn="b"/>
                      <a:endParaRPr lang="sv-SE" sz="1000" b="0"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extLst>
                  <a:ext uri="{0D108BD9-81ED-4DB2-BD59-A6C34878D82A}">
                    <a16:rowId xmlns:a16="http://schemas.microsoft.com/office/drawing/2014/main" val="87680627"/>
                  </a:ext>
                </a:extLst>
              </a:tr>
              <a:tr h="173401">
                <a:tc>
                  <a:txBody>
                    <a:bodyPr/>
                    <a:lstStyle/>
                    <a:p>
                      <a:pPr algn="r" fontAlgn="b"/>
                      <a:r>
                        <a:rPr lang="sv-SE" sz="1000" u="none" strike="noStrike" dirty="0">
                          <a:effectLst/>
                        </a:rPr>
                        <a:t>1940  </a:t>
                      </a:r>
                      <a:endParaRPr lang="sv-SE" sz="1000" b="0" i="0" u="none" strike="noStrike" dirty="0">
                        <a:solidFill>
                          <a:srgbClr val="000000"/>
                        </a:solidFill>
                        <a:effectLst/>
                        <a:latin typeface="Calibri"/>
                      </a:endParaRPr>
                    </a:p>
                  </a:txBody>
                  <a:tcPr marL="4420" marR="4420" marT="4420" marB="0" anchor="b"/>
                </a:tc>
                <a:tc>
                  <a:txBody>
                    <a:bodyPr/>
                    <a:lstStyle/>
                    <a:p>
                      <a:pPr algn="l" fontAlgn="b"/>
                      <a:r>
                        <a:rPr lang="sv-SE" sz="1000" u="none" strike="noStrike" dirty="0">
                          <a:effectLst/>
                        </a:rPr>
                        <a:t>Swedbank</a:t>
                      </a:r>
                      <a:endParaRPr lang="sv-SE" sz="1000" b="0" i="0" u="none" strike="noStrike" dirty="0">
                        <a:solidFill>
                          <a:srgbClr val="000000"/>
                        </a:solidFill>
                        <a:effectLst/>
                        <a:latin typeface="Calibri"/>
                      </a:endParaRPr>
                    </a:p>
                  </a:txBody>
                  <a:tcPr marL="4420" marR="4420" marT="4420" marB="0" anchor="b"/>
                </a:tc>
                <a:tc>
                  <a:txBody>
                    <a:bodyPr/>
                    <a:lstStyle/>
                    <a:p>
                      <a:pPr algn="r" fontAlgn="b"/>
                      <a:r>
                        <a:rPr lang="sv-SE" sz="1000" u="none" strike="noStrike" dirty="0">
                          <a:effectLst/>
                        </a:rPr>
                        <a:t>563596</a:t>
                      </a:r>
                      <a:endParaRPr lang="sv-SE" sz="1000" b="0" i="0" u="none" strike="noStrike" dirty="0">
                        <a:solidFill>
                          <a:srgbClr val="000000"/>
                        </a:solidFill>
                        <a:effectLst/>
                        <a:latin typeface="Calibri"/>
                      </a:endParaRPr>
                    </a:p>
                  </a:txBody>
                  <a:tcPr marL="4420" marR="4420" marT="4420" marB="0" anchor="b"/>
                </a:tc>
                <a:tc>
                  <a:txBody>
                    <a:bodyPr/>
                    <a:lstStyle/>
                    <a:p>
                      <a:pPr algn="r" fontAlgn="b"/>
                      <a:r>
                        <a:rPr lang="sv-SE" sz="1000" u="none" strike="noStrike" dirty="0">
                          <a:effectLst/>
                        </a:rPr>
                        <a:t>684413</a:t>
                      </a:r>
                      <a:endParaRPr lang="sv-SE" sz="1000" b="0"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extLst>
                  <a:ext uri="{0D108BD9-81ED-4DB2-BD59-A6C34878D82A}">
                    <a16:rowId xmlns:a16="http://schemas.microsoft.com/office/drawing/2014/main" val="1254197329"/>
                  </a:ext>
                </a:extLst>
              </a:tr>
              <a:tr h="173401">
                <a:tc>
                  <a:txBody>
                    <a:bodyPr/>
                    <a:lstStyle/>
                    <a:p>
                      <a:pPr algn="r" fontAlgn="b"/>
                      <a:r>
                        <a:rPr lang="sv-SE" sz="1000" u="none" strike="noStrike" dirty="0">
                          <a:effectLst/>
                        </a:rPr>
                        <a:t>1941  </a:t>
                      </a:r>
                      <a:endParaRPr lang="sv-SE" sz="1000" b="0" i="0" u="none" strike="noStrike" dirty="0">
                        <a:solidFill>
                          <a:srgbClr val="000000"/>
                        </a:solidFill>
                        <a:effectLst/>
                        <a:latin typeface="Calibri"/>
                      </a:endParaRPr>
                    </a:p>
                  </a:txBody>
                  <a:tcPr marL="4420" marR="4420" marT="4420" marB="0" anchor="b"/>
                </a:tc>
                <a:tc>
                  <a:txBody>
                    <a:bodyPr/>
                    <a:lstStyle/>
                    <a:p>
                      <a:pPr algn="l" fontAlgn="b"/>
                      <a:r>
                        <a:rPr lang="sv-SE" sz="1000" u="none" strike="noStrike" dirty="0">
                          <a:effectLst/>
                        </a:rPr>
                        <a:t>Swedbank spar</a:t>
                      </a:r>
                      <a:endParaRPr lang="sv-SE" sz="1000" b="0" i="0" u="none" strike="noStrike" dirty="0">
                        <a:solidFill>
                          <a:srgbClr val="000000"/>
                        </a:solidFill>
                        <a:effectLst/>
                        <a:latin typeface="Calibri"/>
                      </a:endParaRPr>
                    </a:p>
                  </a:txBody>
                  <a:tcPr marL="4420" marR="4420" marT="4420" marB="0" anchor="b"/>
                </a:tc>
                <a:tc>
                  <a:txBody>
                    <a:bodyPr/>
                    <a:lstStyle/>
                    <a:p>
                      <a:pPr algn="r" fontAlgn="b"/>
                      <a:r>
                        <a:rPr lang="sv-SE" sz="1000" u="none" strike="noStrike" dirty="0">
                          <a:effectLst/>
                        </a:rPr>
                        <a:t>400123</a:t>
                      </a:r>
                      <a:endParaRPr lang="sv-SE" sz="1000" b="0" i="0" u="none" strike="noStrike" dirty="0">
                        <a:solidFill>
                          <a:srgbClr val="000000"/>
                        </a:solidFill>
                        <a:effectLst/>
                        <a:latin typeface="Calibri"/>
                      </a:endParaRPr>
                    </a:p>
                  </a:txBody>
                  <a:tcPr marL="4420" marR="4420" marT="4420" marB="0" anchor="b"/>
                </a:tc>
                <a:tc>
                  <a:txBody>
                    <a:bodyPr/>
                    <a:lstStyle/>
                    <a:p>
                      <a:pPr algn="r" fontAlgn="b"/>
                      <a:r>
                        <a:rPr lang="sv-SE" sz="1000" u="none" strike="noStrike" dirty="0">
                          <a:effectLst/>
                        </a:rPr>
                        <a:t>400123</a:t>
                      </a:r>
                      <a:endParaRPr lang="sv-SE" sz="1000" b="0"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extLst>
                  <a:ext uri="{0D108BD9-81ED-4DB2-BD59-A6C34878D82A}">
                    <a16:rowId xmlns:a16="http://schemas.microsoft.com/office/drawing/2014/main" val="1871355492"/>
                  </a:ext>
                </a:extLst>
              </a:tr>
              <a:tr h="173401">
                <a:tc>
                  <a:txBody>
                    <a:bodyPr/>
                    <a:lstStyle/>
                    <a:p>
                      <a:pPr algn="l" fontAlgn="b"/>
                      <a:endParaRPr lang="sv-SE" sz="1000" b="0"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tc>
                  <a:txBody>
                    <a:bodyPr/>
                    <a:lstStyle/>
                    <a:p>
                      <a:pPr algn="l" fontAlgn="b"/>
                      <a:endParaRPr lang="sv-SE" sz="1000" b="1"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extLst>
                  <a:ext uri="{0D108BD9-81ED-4DB2-BD59-A6C34878D82A}">
                    <a16:rowId xmlns:a16="http://schemas.microsoft.com/office/drawing/2014/main" val="3998968194"/>
                  </a:ext>
                </a:extLst>
              </a:tr>
              <a:tr h="173401">
                <a:tc gridSpan="2">
                  <a:txBody>
                    <a:bodyPr/>
                    <a:lstStyle/>
                    <a:p>
                      <a:pPr algn="l" fontAlgn="b"/>
                      <a:r>
                        <a:rPr lang="sv-SE" sz="1000" u="none" strike="noStrike" dirty="0">
                          <a:effectLst/>
                        </a:rPr>
                        <a:t>S:a TILLGÅNGAR</a:t>
                      </a:r>
                      <a:endParaRPr lang="sv-SE" sz="1000" b="1" i="0" u="none" strike="noStrike" dirty="0">
                        <a:solidFill>
                          <a:srgbClr val="000000"/>
                        </a:solidFill>
                        <a:effectLst/>
                        <a:latin typeface="Calibri"/>
                      </a:endParaRPr>
                    </a:p>
                  </a:txBody>
                  <a:tcPr marL="4420" marR="4420" marT="4420" marB="0" anchor="b"/>
                </a:tc>
                <a:tc hMerge="1">
                  <a:txBody>
                    <a:bodyPr/>
                    <a:lstStyle/>
                    <a:p>
                      <a:endParaRPr lang="sv-SE"/>
                    </a:p>
                  </a:txBody>
                  <a:tcPr/>
                </a:tc>
                <a:tc>
                  <a:txBody>
                    <a:bodyPr/>
                    <a:lstStyle/>
                    <a:p>
                      <a:pPr algn="r" fontAlgn="b"/>
                      <a:r>
                        <a:rPr lang="sv-SE" sz="1000" u="none" strike="noStrike" dirty="0">
                          <a:effectLst/>
                        </a:rPr>
                        <a:t>1 049 319,00 kr</a:t>
                      </a:r>
                      <a:endParaRPr lang="sv-SE" sz="1000" b="1" i="0" u="none" strike="noStrike" dirty="0">
                        <a:solidFill>
                          <a:srgbClr val="000000"/>
                        </a:solidFill>
                        <a:effectLst/>
                        <a:latin typeface="Calibri"/>
                      </a:endParaRPr>
                    </a:p>
                  </a:txBody>
                  <a:tcPr marL="4420" marR="4420" marT="4420" marB="0" anchor="b"/>
                </a:tc>
                <a:tc>
                  <a:txBody>
                    <a:bodyPr/>
                    <a:lstStyle/>
                    <a:p>
                      <a:pPr algn="r" fontAlgn="b"/>
                      <a:r>
                        <a:rPr lang="sv-SE" sz="1000" u="none" strike="noStrike" dirty="0">
                          <a:effectLst/>
                        </a:rPr>
                        <a:t>1 146 637,00 kr</a:t>
                      </a:r>
                      <a:endParaRPr lang="sv-SE" sz="1000" b="1"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extLst>
                  <a:ext uri="{0D108BD9-81ED-4DB2-BD59-A6C34878D82A}">
                    <a16:rowId xmlns:a16="http://schemas.microsoft.com/office/drawing/2014/main" val="2497017927"/>
                  </a:ext>
                </a:extLst>
              </a:tr>
              <a:tr h="151016">
                <a:tc>
                  <a:txBody>
                    <a:bodyPr/>
                    <a:lstStyle/>
                    <a:p>
                      <a:pPr algn="l" fontAlgn="b"/>
                      <a:endParaRPr lang="sv-SE" sz="1000" b="0"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extLst>
                  <a:ext uri="{0D108BD9-81ED-4DB2-BD59-A6C34878D82A}">
                    <a16:rowId xmlns:a16="http://schemas.microsoft.com/office/drawing/2014/main" val="2518665933"/>
                  </a:ext>
                </a:extLst>
              </a:tr>
              <a:tr h="213898">
                <a:tc gridSpan="2">
                  <a:txBody>
                    <a:bodyPr/>
                    <a:lstStyle/>
                    <a:p>
                      <a:pPr algn="l" fontAlgn="b"/>
                      <a:r>
                        <a:rPr lang="sv-SE" sz="1000" u="none" strike="noStrike" dirty="0">
                          <a:effectLst/>
                        </a:rPr>
                        <a:t>EGET KAPITAL &amp; SKULDER</a:t>
                      </a:r>
                      <a:endParaRPr lang="sv-SE" sz="1000" b="1" i="0" u="none" strike="noStrike" dirty="0">
                        <a:solidFill>
                          <a:srgbClr val="000000"/>
                        </a:solidFill>
                        <a:effectLst/>
                        <a:latin typeface="Calibri"/>
                      </a:endParaRPr>
                    </a:p>
                  </a:txBody>
                  <a:tcPr marL="4420" marR="4420" marT="4420" marB="0" anchor="b"/>
                </a:tc>
                <a:tc hMerge="1">
                  <a:txBody>
                    <a:bodyPr/>
                    <a:lstStyle/>
                    <a:p>
                      <a:endParaRPr lang="sv-SE"/>
                    </a:p>
                  </a:txBody>
                  <a:tcPr/>
                </a:tc>
                <a:tc>
                  <a:txBody>
                    <a:bodyPr/>
                    <a:lstStyle/>
                    <a:p>
                      <a:pPr algn="l" fontAlgn="b"/>
                      <a:endParaRPr lang="sv-SE" sz="1000" b="0"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extLst>
                  <a:ext uri="{0D108BD9-81ED-4DB2-BD59-A6C34878D82A}">
                    <a16:rowId xmlns:a16="http://schemas.microsoft.com/office/drawing/2014/main" val="1811534638"/>
                  </a:ext>
                </a:extLst>
              </a:tr>
              <a:tr h="173401">
                <a:tc>
                  <a:txBody>
                    <a:bodyPr/>
                    <a:lstStyle/>
                    <a:p>
                      <a:pPr algn="r" fontAlgn="b"/>
                      <a:r>
                        <a:rPr lang="sv-SE" sz="1000" u="none" strike="noStrike" dirty="0">
                          <a:effectLst/>
                        </a:rPr>
                        <a:t>2068  </a:t>
                      </a:r>
                      <a:endParaRPr lang="sv-SE" sz="1000" b="0" i="0" u="none" strike="noStrike" dirty="0">
                        <a:solidFill>
                          <a:srgbClr val="000000"/>
                        </a:solidFill>
                        <a:effectLst/>
                        <a:latin typeface="Calibri"/>
                      </a:endParaRPr>
                    </a:p>
                  </a:txBody>
                  <a:tcPr marL="4420" marR="4420" marT="4420" marB="0" anchor="b"/>
                </a:tc>
                <a:tc>
                  <a:txBody>
                    <a:bodyPr/>
                    <a:lstStyle/>
                    <a:p>
                      <a:pPr algn="l" fontAlgn="b"/>
                      <a:r>
                        <a:rPr lang="sv-SE" sz="1000" u="none" strike="noStrike" dirty="0">
                          <a:effectLst/>
                        </a:rPr>
                        <a:t>Balanserat resultat (Resultat föregående år)</a:t>
                      </a:r>
                      <a:endParaRPr lang="sv-SE" sz="1000" b="0" i="0" u="none" strike="noStrike" dirty="0">
                        <a:solidFill>
                          <a:srgbClr val="000000"/>
                        </a:solidFill>
                        <a:effectLst/>
                        <a:latin typeface="Calibri"/>
                      </a:endParaRPr>
                    </a:p>
                  </a:txBody>
                  <a:tcPr marL="4420" marR="4420" marT="4420" marB="0" anchor="b"/>
                </a:tc>
                <a:tc>
                  <a:txBody>
                    <a:bodyPr/>
                    <a:lstStyle/>
                    <a:p>
                      <a:pPr algn="r" fontAlgn="b"/>
                      <a:r>
                        <a:rPr lang="sv-SE" sz="1000" u="none" strike="noStrike" dirty="0">
                          <a:effectLst/>
                        </a:rPr>
                        <a:t>-620907</a:t>
                      </a:r>
                      <a:endParaRPr lang="sv-SE" sz="1000" b="0" i="0" u="none" strike="noStrike" dirty="0">
                        <a:solidFill>
                          <a:srgbClr val="000000"/>
                        </a:solidFill>
                        <a:effectLst/>
                        <a:latin typeface="Calibri"/>
                      </a:endParaRPr>
                    </a:p>
                  </a:txBody>
                  <a:tcPr marL="4420" marR="4420" marT="4420" marB="0" anchor="b"/>
                </a:tc>
                <a:tc>
                  <a:txBody>
                    <a:bodyPr/>
                    <a:lstStyle/>
                    <a:p>
                      <a:pPr algn="r" fontAlgn="b"/>
                      <a:r>
                        <a:rPr lang="sv-SE" sz="1000" u="none" strike="noStrike" dirty="0">
                          <a:effectLst/>
                        </a:rPr>
                        <a:t>-985918</a:t>
                      </a:r>
                      <a:endParaRPr lang="sv-SE" sz="1000" b="0"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extLst>
                  <a:ext uri="{0D108BD9-81ED-4DB2-BD59-A6C34878D82A}">
                    <a16:rowId xmlns:a16="http://schemas.microsoft.com/office/drawing/2014/main" val="6190664"/>
                  </a:ext>
                </a:extLst>
              </a:tr>
              <a:tr h="173401">
                <a:tc>
                  <a:txBody>
                    <a:bodyPr/>
                    <a:lstStyle/>
                    <a:p>
                      <a:pPr algn="r" fontAlgn="b"/>
                      <a:r>
                        <a:rPr lang="sv-SE" sz="1000" u="none" strike="noStrike" dirty="0">
                          <a:effectLst/>
                        </a:rPr>
                        <a:t>2068  </a:t>
                      </a:r>
                      <a:endParaRPr lang="sv-SE" sz="1000" b="0" i="0" u="none" strike="noStrike" dirty="0">
                        <a:solidFill>
                          <a:srgbClr val="000000"/>
                        </a:solidFill>
                        <a:effectLst/>
                        <a:latin typeface="Calibri"/>
                      </a:endParaRPr>
                    </a:p>
                  </a:txBody>
                  <a:tcPr marL="4420" marR="4420" marT="4420" marB="0" anchor="b"/>
                </a:tc>
                <a:tc>
                  <a:txBody>
                    <a:bodyPr/>
                    <a:lstStyle/>
                    <a:p>
                      <a:pPr algn="l" fontAlgn="b"/>
                      <a:r>
                        <a:rPr lang="sv-SE" sz="1000" u="none" strike="noStrike" dirty="0">
                          <a:effectLst/>
                        </a:rPr>
                        <a:t>Årets resultat</a:t>
                      </a:r>
                      <a:endParaRPr lang="sv-SE" sz="1000" b="0" i="0" u="none" strike="noStrike" dirty="0">
                        <a:solidFill>
                          <a:srgbClr val="000000"/>
                        </a:solidFill>
                        <a:effectLst/>
                        <a:latin typeface="Calibri"/>
                      </a:endParaRPr>
                    </a:p>
                  </a:txBody>
                  <a:tcPr marL="4420" marR="4420" marT="4420" marB="0" anchor="b"/>
                </a:tc>
                <a:tc>
                  <a:txBody>
                    <a:bodyPr/>
                    <a:lstStyle/>
                    <a:p>
                      <a:pPr algn="r" fontAlgn="b"/>
                      <a:r>
                        <a:rPr lang="sv-SE" sz="1000" u="none" strike="noStrike" dirty="0">
                          <a:effectLst/>
                        </a:rPr>
                        <a:t>-365011</a:t>
                      </a:r>
                      <a:endParaRPr lang="sv-SE" sz="1000" b="0" i="0" u="none" strike="noStrike" dirty="0">
                        <a:solidFill>
                          <a:srgbClr val="000000"/>
                        </a:solidFill>
                        <a:effectLst/>
                        <a:latin typeface="Calibri"/>
                      </a:endParaRPr>
                    </a:p>
                  </a:txBody>
                  <a:tcPr marL="4420" marR="4420" marT="4420" marB="0" anchor="b"/>
                </a:tc>
                <a:tc>
                  <a:txBody>
                    <a:bodyPr/>
                    <a:lstStyle/>
                    <a:p>
                      <a:pPr algn="r" fontAlgn="b"/>
                      <a:r>
                        <a:rPr lang="sv-SE" sz="1000" u="none" strike="noStrike" dirty="0">
                          <a:effectLst/>
                        </a:rPr>
                        <a:t>-151966</a:t>
                      </a:r>
                      <a:endParaRPr lang="sv-SE" sz="1000" b="0"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extLst>
                  <a:ext uri="{0D108BD9-81ED-4DB2-BD59-A6C34878D82A}">
                    <a16:rowId xmlns:a16="http://schemas.microsoft.com/office/drawing/2014/main" val="604484660"/>
                  </a:ext>
                </a:extLst>
              </a:tr>
              <a:tr h="173401">
                <a:tc>
                  <a:txBody>
                    <a:bodyPr/>
                    <a:lstStyle/>
                    <a:p>
                      <a:pPr algn="l" fontAlgn="b"/>
                      <a:endParaRPr lang="sv-SE" sz="1000" b="0"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extLst>
                  <a:ext uri="{0D108BD9-81ED-4DB2-BD59-A6C34878D82A}">
                    <a16:rowId xmlns:a16="http://schemas.microsoft.com/office/drawing/2014/main" val="2970003463"/>
                  </a:ext>
                </a:extLst>
              </a:tr>
              <a:tr h="173401">
                <a:tc gridSpan="2">
                  <a:txBody>
                    <a:bodyPr/>
                    <a:lstStyle/>
                    <a:p>
                      <a:pPr algn="l" fontAlgn="b"/>
                      <a:r>
                        <a:rPr lang="sv-SE" sz="1000" u="none" strike="noStrike" dirty="0">
                          <a:effectLst/>
                        </a:rPr>
                        <a:t>Summa eget kapital</a:t>
                      </a:r>
                      <a:endParaRPr lang="sv-SE" sz="1000" b="1" i="0" u="none" strike="noStrike" dirty="0">
                        <a:solidFill>
                          <a:srgbClr val="000000"/>
                        </a:solidFill>
                        <a:effectLst/>
                        <a:latin typeface="Calibri"/>
                      </a:endParaRPr>
                    </a:p>
                  </a:txBody>
                  <a:tcPr marL="4420" marR="4420" marT="4420" marB="0" anchor="b"/>
                </a:tc>
                <a:tc hMerge="1">
                  <a:txBody>
                    <a:bodyPr/>
                    <a:lstStyle/>
                    <a:p>
                      <a:endParaRPr lang="sv-SE"/>
                    </a:p>
                  </a:txBody>
                  <a:tcPr/>
                </a:tc>
                <a:tc>
                  <a:txBody>
                    <a:bodyPr/>
                    <a:lstStyle/>
                    <a:p>
                      <a:pPr algn="r" fontAlgn="b"/>
                      <a:r>
                        <a:rPr lang="sv-SE" sz="1000" u="none" strike="noStrike" dirty="0">
                          <a:effectLst/>
                        </a:rPr>
                        <a:t>-985 918,00 kr</a:t>
                      </a:r>
                      <a:endParaRPr lang="sv-SE" sz="1000" b="1" i="0" u="none" strike="noStrike" dirty="0">
                        <a:solidFill>
                          <a:srgbClr val="000000"/>
                        </a:solidFill>
                        <a:effectLst/>
                        <a:latin typeface="Calibri"/>
                      </a:endParaRPr>
                    </a:p>
                  </a:txBody>
                  <a:tcPr marL="4420" marR="4420" marT="4420" marB="0" anchor="b"/>
                </a:tc>
                <a:tc>
                  <a:txBody>
                    <a:bodyPr/>
                    <a:lstStyle/>
                    <a:p>
                      <a:pPr algn="r" fontAlgn="b"/>
                      <a:r>
                        <a:rPr lang="sv-SE" sz="1000" u="none" strike="noStrike" dirty="0">
                          <a:effectLst/>
                        </a:rPr>
                        <a:t>-1 137 884,00 kr</a:t>
                      </a:r>
                      <a:endParaRPr lang="sv-SE" sz="1000" b="1"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extLst>
                  <a:ext uri="{0D108BD9-81ED-4DB2-BD59-A6C34878D82A}">
                    <a16:rowId xmlns:a16="http://schemas.microsoft.com/office/drawing/2014/main" val="1742599604"/>
                  </a:ext>
                </a:extLst>
              </a:tr>
              <a:tr h="151016">
                <a:tc>
                  <a:txBody>
                    <a:bodyPr/>
                    <a:lstStyle/>
                    <a:p>
                      <a:pPr algn="l" fontAlgn="b"/>
                      <a:endParaRPr lang="sv-SE" sz="1000" b="0"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extLst>
                  <a:ext uri="{0D108BD9-81ED-4DB2-BD59-A6C34878D82A}">
                    <a16:rowId xmlns:a16="http://schemas.microsoft.com/office/drawing/2014/main" val="2481805582"/>
                  </a:ext>
                </a:extLst>
              </a:tr>
              <a:tr h="213898">
                <a:tc gridSpan="2">
                  <a:txBody>
                    <a:bodyPr/>
                    <a:lstStyle/>
                    <a:p>
                      <a:pPr algn="l" fontAlgn="b"/>
                      <a:r>
                        <a:rPr lang="sv-SE" sz="1000" u="none" strike="noStrike" dirty="0">
                          <a:effectLst/>
                        </a:rPr>
                        <a:t>KORTFRISTIGA SKULDER</a:t>
                      </a:r>
                      <a:endParaRPr lang="sv-SE" sz="1000" b="1" i="0" u="none" strike="noStrike" dirty="0">
                        <a:solidFill>
                          <a:srgbClr val="000000"/>
                        </a:solidFill>
                        <a:effectLst/>
                        <a:latin typeface="Calibri"/>
                      </a:endParaRPr>
                    </a:p>
                  </a:txBody>
                  <a:tcPr marL="4420" marR="4420" marT="4420" marB="0" anchor="b"/>
                </a:tc>
                <a:tc hMerge="1">
                  <a:txBody>
                    <a:bodyPr/>
                    <a:lstStyle/>
                    <a:p>
                      <a:endParaRPr lang="sv-SE"/>
                    </a:p>
                  </a:txBody>
                  <a:tcPr/>
                </a:tc>
                <a:tc>
                  <a:txBody>
                    <a:bodyPr/>
                    <a:lstStyle/>
                    <a:p>
                      <a:pPr algn="l" fontAlgn="b"/>
                      <a:endParaRPr lang="sv-SE" sz="1000" b="0"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extLst>
                  <a:ext uri="{0D108BD9-81ED-4DB2-BD59-A6C34878D82A}">
                    <a16:rowId xmlns:a16="http://schemas.microsoft.com/office/drawing/2014/main" val="1475742735"/>
                  </a:ext>
                </a:extLst>
              </a:tr>
              <a:tr h="173401">
                <a:tc>
                  <a:txBody>
                    <a:bodyPr/>
                    <a:lstStyle/>
                    <a:p>
                      <a:pPr algn="r" fontAlgn="b"/>
                      <a:r>
                        <a:rPr lang="sv-SE" sz="1000" u="none" strike="noStrike" dirty="0">
                          <a:effectLst/>
                        </a:rPr>
                        <a:t>2411  </a:t>
                      </a:r>
                      <a:endParaRPr lang="sv-SE" sz="1000" b="0" i="0" u="none" strike="noStrike" dirty="0">
                        <a:solidFill>
                          <a:srgbClr val="000000"/>
                        </a:solidFill>
                        <a:effectLst/>
                        <a:latin typeface="Calibri"/>
                      </a:endParaRPr>
                    </a:p>
                  </a:txBody>
                  <a:tcPr marL="4420" marR="4420" marT="4420" marB="0" anchor="b"/>
                </a:tc>
                <a:tc>
                  <a:txBody>
                    <a:bodyPr/>
                    <a:lstStyle/>
                    <a:p>
                      <a:pPr algn="l" fontAlgn="b"/>
                      <a:r>
                        <a:rPr lang="sv-SE" sz="1000" u="none" strike="noStrike" dirty="0">
                          <a:effectLst/>
                        </a:rPr>
                        <a:t>P03 </a:t>
                      </a:r>
                      <a:r>
                        <a:rPr lang="sv-SE" sz="1000" u="none" strike="noStrike" dirty="0">
                          <a:solidFill>
                            <a:schemeClr val="tx2"/>
                          </a:solidFill>
                          <a:effectLst/>
                        </a:rPr>
                        <a:t>*Avslutades och lades in i konto 2412</a:t>
                      </a:r>
                      <a:endParaRPr lang="sv-SE" sz="1000" b="0" i="0" u="none" strike="noStrike" dirty="0">
                        <a:solidFill>
                          <a:srgbClr val="000000"/>
                        </a:solidFill>
                        <a:effectLst/>
                        <a:latin typeface="Calibri"/>
                      </a:endParaRPr>
                    </a:p>
                  </a:txBody>
                  <a:tcPr marL="4420" marR="4420" marT="4420" marB="0" anchor="b"/>
                </a:tc>
                <a:tc>
                  <a:txBody>
                    <a:bodyPr/>
                    <a:lstStyle/>
                    <a:p>
                      <a:pPr algn="r" fontAlgn="b"/>
                      <a:r>
                        <a:rPr lang="sv-SE" sz="1000" u="none" strike="noStrike" dirty="0">
                          <a:effectLst/>
                        </a:rPr>
                        <a:t>-2367</a:t>
                      </a:r>
                      <a:endParaRPr lang="sv-SE" sz="1000" b="0" i="0" u="none" strike="noStrike" dirty="0">
                        <a:solidFill>
                          <a:srgbClr val="000000"/>
                        </a:solidFill>
                        <a:effectLst/>
                        <a:latin typeface="Calibri"/>
                      </a:endParaRPr>
                    </a:p>
                  </a:txBody>
                  <a:tcPr marL="4420" marR="4420" marT="4420" marB="0" anchor="b"/>
                </a:tc>
                <a:tc>
                  <a:txBody>
                    <a:bodyPr/>
                    <a:lstStyle/>
                    <a:p>
                      <a:pPr algn="r" fontAlgn="b"/>
                      <a:r>
                        <a:rPr lang="sv-SE" sz="1000" u="none" strike="noStrike" dirty="0">
                          <a:solidFill>
                            <a:schemeClr val="tx2"/>
                          </a:solidFill>
                          <a:effectLst/>
                        </a:rPr>
                        <a:t>* </a:t>
                      </a:r>
                      <a:r>
                        <a:rPr lang="sv-SE" sz="1000" u="none" strike="noStrike" dirty="0">
                          <a:effectLst/>
                        </a:rPr>
                        <a:t>0</a:t>
                      </a:r>
                      <a:endParaRPr lang="sv-SE" sz="1000" b="0"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extLst>
                  <a:ext uri="{0D108BD9-81ED-4DB2-BD59-A6C34878D82A}">
                    <a16:rowId xmlns:a16="http://schemas.microsoft.com/office/drawing/2014/main" val="4241290134"/>
                  </a:ext>
                </a:extLst>
              </a:tr>
              <a:tr h="173401">
                <a:tc>
                  <a:txBody>
                    <a:bodyPr/>
                    <a:lstStyle/>
                    <a:p>
                      <a:pPr algn="r" fontAlgn="b"/>
                      <a:r>
                        <a:rPr lang="sv-SE" sz="1000" u="none" strike="noStrike" dirty="0">
                          <a:effectLst/>
                        </a:rPr>
                        <a:t>2412  </a:t>
                      </a:r>
                      <a:endParaRPr lang="sv-SE" sz="1000" b="0" i="0" u="none" strike="noStrike" dirty="0">
                        <a:solidFill>
                          <a:srgbClr val="000000"/>
                        </a:solidFill>
                        <a:effectLst/>
                        <a:latin typeface="Calibri"/>
                      </a:endParaRPr>
                    </a:p>
                  </a:txBody>
                  <a:tcPr marL="4420" marR="4420" marT="4420" marB="0" anchor="b"/>
                </a:tc>
                <a:tc>
                  <a:txBody>
                    <a:bodyPr/>
                    <a:lstStyle/>
                    <a:p>
                      <a:pPr algn="l" fontAlgn="b"/>
                      <a:r>
                        <a:rPr lang="sv-SE" sz="1000" u="none" strike="noStrike" dirty="0">
                          <a:effectLst/>
                        </a:rPr>
                        <a:t>A-laget </a:t>
                      </a:r>
                      <a:endParaRPr lang="sv-SE" sz="1000" b="0" i="0" u="none" strike="noStrike" dirty="0">
                        <a:solidFill>
                          <a:srgbClr val="000000"/>
                        </a:solidFill>
                        <a:effectLst/>
                        <a:latin typeface="Calibri"/>
                      </a:endParaRPr>
                    </a:p>
                  </a:txBody>
                  <a:tcPr marL="4420" marR="4420" marT="4420" marB="0" anchor="b"/>
                </a:tc>
                <a:tc>
                  <a:txBody>
                    <a:bodyPr/>
                    <a:lstStyle/>
                    <a:p>
                      <a:pPr algn="r" fontAlgn="b"/>
                      <a:r>
                        <a:rPr lang="sv-SE" sz="1000" u="none" strike="noStrike" dirty="0">
                          <a:effectLst/>
                        </a:rPr>
                        <a:t>-704</a:t>
                      </a:r>
                      <a:endParaRPr lang="sv-SE" sz="1000" b="0" i="0" u="none" strike="noStrike" dirty="0">
                        <a:solidFill>
                          <a:srgbClr val="000000"/>
                        </a:solidFill>
                        <a:effectLst/>
                        <a:latin typeface="Calibri"/>
                      </a:endParaRPr>
                    </a:p>
                  </a:txBody>
                  <a:tcPr marL="4420" marR="4420" marT="4420" marB="0" anchor="b"/>
                </a:tc>
                <a:tc>
                  <a:txBody>
                    <a:bodyPr/>
                    <a:lstStyle/>
                    <a:p>
                      <a:pPr algn="r" fontAlgn="b"/>
                      <a:r>
                        <a:rPr lang="sv-SE" sz="1000" u="none" strike="noStrike" dirty="0">
                          <a:effectLst/>
                        </a:rPr>
                        <a:t>-7371</a:t>
                      </a:r>
                      <a:endParaRPr lang="sv-SE" sz="1000" b="0"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extLst>
                  <a:ext uri="{0D108BD9-81ED-4DB2-BD59-A6C34878D82A}">
                    <a16:rowId xmlns:a16="http://schemas.microsoft.com/office/drawing/2014/main" val="3244432939"/>
                  </a:ext>
                </a:extLst>
              </a:tr>
              <a:tr h="173401">
                <a:tc>
                  <a:txBody>
                    <a:bodyPr/>
                    <a:lstStyle/>
                    <a:p>
                      <a:pPr algn="r" fontAlgn="b"/>
                      <a:r>
                        <a:rPr lang="sv-SE" sz="1000" u="none" strike="noStrike" dirty="0">
                          <a:effectLst/>
                        </a:rPr>
                        <a:t>2414  </a:t>
                      </a:r>
                      <a:endParaRPr lang="sv-SE" sz="1000" b="0" i="0" u="none" strike="noStrike" dirty="0">
                        <a:solidFill>
                          <a:srgbClr val="000000"/>
                        </a:solidFill>
                        <a:effectLst/>
                        <a:latin typeface="Calibri"/>
                      </a:endParaRPr>
                    </a:p>
                  </a:txBody>
                  <a:tcPr marL="4420" marR="4420" marT="44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000" u="none" strike="noStrike" dirty="0">
                          <a:effectLst/>
                        </a:rPr>
                        <a:t>P02/Junior </a:t>
                      </a:r>
                      <a:r>
                        <a:rPr lang="sv-SE" sz="1000" u="none" strike="noStrike" dirty="0">
                          <a:solidFill>
                            <a:schemeClr val="tx2"/>
                          </a:solidFill>
                          <a:effectLst/>
                        </a:rPr>
                        <a:t>*Avslutades och lades in i konto 2412</a:t>
                      </a:r>
                      <a:endParaRPr lang="sv-SE" sz="1000" b="0" i="0" u="none" strike="noStrike" dirty="0">
                        <a:solidFill>
                          <a:srgbClr val="000000"/>
                        </a:solidFill>
                        <a:effectLst/>
                        <a:latin typeface="Calibri"/>
                      </a:endParaRPr>
                    </a:p>
                  </a:txBody>
                  <a:tcPr marL="4420" marR="4420" marT="4420" marB="0" anchor="b"/>
                </a:tc>
                <a:tc>
                  <a:txBody>
                    <a:bodyPr/>
                    <a:lstStyle/>
                    <a:p>
                      <a:pPr algn="r" fontAlgn="b"/>
                      <a:r>
                        <a:rPr lang="sv-SE" sz="1000" u="none" strike="noStrike" dirty="0">
                          <a:effectLst/>
                        </a:rPr>
                        <a:t>-6100</a:t>
                      </a:r>
                      <a:endParaRPr lang="sv-SE" sz="1000" b="0" i="0" u="none" strike="noStrike" dirty="0">
                        <a:solidFill>
                          <a:srgbClr val="000000"/>
                        </a:solidFill>
                        <a:effectLst/>
                        <a:latin typeface="Calibri"/>
                      </a:endParaRPr>
                    </a:p>
                  </a:txBody>
                  <a:tcPr marL="4420" marR="4420" marT="4420" marB="0" anchor="b"/>
                </a:tc>
                <a:tc>
                  <a:txBody>
                    <a:bodyPr/>
                    <a:lstStyle/>
                    <a:p>
                      <a:pPr algn="r" fontAlgn="b"/>
                      <a:r>
                        <a:rPr lang="sv-SE" sz="1000" u="none" strike="noStrike" dirty="0">
                          <a:solidFill>
                            <a:schemeClr val="tx2"/>
                          </a:solidFill>
                          <a:effectLst/>
                        </a:rPr>
                        <a:t>* </a:t>
                      </a:r>
                      <a:r>
                        <a:rPr lang="sv-SE" sz="1000" u="none" strike="noStrike" dirty="0">
                          <a:effectLst/>
                        </a:rPr>
                        <a:t>0</a:t>
                      </a:r>
                      <a:endParaRPr lang="sv-SE" sz="1000" b="0"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extLst>
                  <a:ext uri="{0D108BD9-81ED-4DB2-BD59-A6C34878D82A}">
                    <a16:rowId xmlns:a16="http://schemas.microsoft.com/office/drawing/2014/main" val="856838255"/>
                  </a:ext>
                </a:extLst>
              </a:tr>
              <a:tr h="173401">
                <a:tc>
                  <a:txBody>
                    <a:bodyPr/>
                    <a:lstStyle/>
                    <a:p>
                      <a:pPr algn="r" fontAlgn="b"/>
                      <a:r>
                        <a:rPr lang="sv-SE" sz="1000" u="none" strike="noStrike" dirty="0">
                          <a:effectLst/>
                        </a:rPr>
                        <a:t>2415  </a:t>
                      </a:r>
                      <a:endParaRPr lang="sv-SE" sz="1000" b="0" i="0" u="none" strike="noStrike" dirty="0">
                        <a:solidFill>
                          <a:srgbClr val="000000"/>
                        </a:solidFill>
                        <a:effectLst/>
                        <a:latin typeface="Calibri"/>
                      </a:endParaRPr>
                    </a:p>
                  </a:txBody>
                  <a:tcPr marL="4420" marR="4420" marT="4420" marB="0" anchor="b"/>
                </a:tc>
                <a:tc>
                  <a:txBody>
                    <a:bodyPr/>
                    <a:lstStyle/>
                    <a:p>
                      <a:pPr algn="l" fontAlgn="b"/>
                      <a:r>
                        <a:rPr lang="sv-SE" sz="1000" u="none" strike="noStrike" dirty="0">
                          <a:effectLst/>
                        </a:rPr>
                        <a:t>P12</a:t>
                      </a:r>
                      <a:endParaRPr lang="sv-SE" sz="1000" b="0" i="0" u="none" strike="noStrike" dirty="0">
                        <a:solidFill>
                          <a:srgbClr val="000000"/>
                        </a:solidFill>
                        <a:effectLst/>
                        <a:latin typeface="Calibri"/>
                      </a:endParaRPr>
                    </a:p>
                  </a:txBody>
                  <a:tcPr marL="4420" marR="4420" marT="4420" marB="0" anchor="b"/>
                </a:tc>
                <a:tc>
                  <a:txBody>
                    <a:bodyPr/>
                    <a:lstStyle/>
                    <a:p>
                      <a:pPr algn="r" fontAlgn="b"/>
                      <a:r>
                        <a:rPr lang="sv-SE" sz="1000" u="none" strike="noStrike" dirty="0">
                          <a:effectLst/>
                        </a:rPr>
                        <a:t>0</a:t>
                      </a:r>
                      <a:endParaRPr lang="sv-SE" sz="1000" b="0" i="0" u="none" strike="noStrike" dirty="0">
                        <a:solidFill>
                          <a:srgbClr val="000000"/>
                        </a:solidFill>
                        <a:effectLst/>
                        <a:latin typeface="Calibri"/>
                      </a:endParaRPr>
                    </a:p>
                  </a:txBody>
                  <a:tcPr marL="4420" marR="4420" marT="4420" marB="0" anchor="b"/>
                </a:tc>
                <a:tc>
                  <a:txBody>
                    <a:bodyPr/>
                    <a:lstStyle/>
                    <a:p>
                      <a:pPr algn="r" fontAlgn="b"/>
                      <a:r>
                        <a:rPr lang="sv-SE" sz="1000" u="none" strike="noStrike" dirty="0">
                          <a:effectLst/>
                        </a:rPr>
                        <a:t>-760</a:t>
                      </a:r>
                      <a:endParaRPr lang="sv-SE" sz="1000" b="0"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extLst>
                  <a:ext uri="{0D108BD9-81ED-4DB2-BD59-A6C34878D82A}">
                    <a16:rowId xmlns:a16="http://schemas.microsoft.com/office/drawing/2014/main" val="1117095669"/>
                  </a:ext>
                </a:extLst>
              </a:tr>
              <a:tr h="173401">
                <a:tc>
                  <a:txBody>
                    <a:bodyPr/>
                    <a:lstStyle/>
                    <a:p>
                      <a:pPr algn="r" fontAlgn="b"/>
                      <a:r>
                        <a:rPr lang="sv-SE" sz="1000" u="none" strike="noStrike" dirty="0">
                          <a:effectLst/>
                        </a:rPr>
                        <a:t>2900  </a:t>
                      </a:r>
                      <a:endParaRPr lang="sv-SE" sz="1000" b="0" i="0" u="none" strike="noStrike" dirty="0">
                        <a:solidFill>
                          <a:srgbClr val="000000"/>
                        </a:solidFill>
                        <a:effectLst/>
                        <a:latin typeface="Calibri"/>
                      </a:endParaRPr>
                    </a:p>
                  </a:txBody>
                  <a:tcPr marL="4420" marR="4420" marT="4420" marB="0" anchor="b"/>
                </a:tc>
                <a:tc>
                  <a:txBody>
                    <a:bodyPr/>
                    <a:lstStyle/>
                    <a:p>
                      <a:pPr algn="l" fontAlgn="b"/>
                      <a:r>
                        <a:rPr lang="sv-SE" sz="1000" u="none" strike="noStrike" dirty="0">
                          <a:effectLst/>
                        </a:rPr>
                        <a:t>Upplupna kostnader/förutbetalda intäkter </a:t>
                      </a:r>
                      <a:r>
                        <a:rPr lang="sv-SE" sz="1000" u="none" strike="noStrike" dirty="0">
                          <a:solidFill>
                            <a:schemeClr val="tx2"/>
                          </a:solidFill>
                          <a:effectLst/>
                        </a:rPr>
                        <a:t>*</a:t>
                      </a:r>
                      <a:r>
                        <a:rPr lang="sv-SE" sz="1000" u="none" strike="noStrike" dirty="0" err="1">
                          <a:solidFill>
                            <a:schemeClr val="tx2"/>
                          </a:solidFill>
                          <a:effectLst/>
                        </a:rPr>
                        <a:t>Swish</a:t>
                      </a:r>
                      <a:r>
                        <a:rPr lang="sv-SE" sz="1000" u="none" strike="noStrike" dirty="0">
                          <a:solidFill>
                            <a:schemeClr val="tx2"/>
                          </a:solidFill>
                          <a:effectLst/>
                        </a:rPr>
                        <a:t> kostnader vid säsongsavslutning</a:t>
                      </a:r>
                      <a:endParaRPr lang="sv-SE" sz="1000" b="0" i="0" u="none" strike="noStrike" dirty="0">
                        <a:solidFill>
                          <a:srgbClr val="000000"/>
                        </a:solidFill>
                        <a:effectLst/>
                        <a:latin typeface="Calibri"/>
                      </a:endParaRPr>
                    </a:p>
                  </a:txBody>
                  <a:tcPr marL="4420" marR="4420" marT="4420" marB="0" anchor="b"/>
                </a:tc>
                <a:tc>
                  <a:txBody>
                    <a:bodyPr/>
                    <a:lstStyle/>
                    <a:p>
                      <a:pPr algn="r" fontAlgn="b"/>
                      <a:r>
                        <a:rPr lang="sv-SE" sz="1000" u="none" strike="noStrike" dirty="0">
                          <a:effectLst/>
                        </a:rPr>
                        <a:t>-54231</a:t>
                      </a:r>
                      <a:endParaRPr lang="sv-SE" sz="1000" b="0" i="0" u="none" strike="noStrike" dirty="0">
                        <a:solidFill>
                          <a:srgbClr val="000000"/>
                        </a:solidFill>
                        <a:effectLst/>
                        <a:latin typeface="Calibri"/>
                      </a:endParaRPr>
                    </a:p>
                  </a:txBody>
                  <a:tcPr marL="4420" marR="4420" marT="4420" marB="0" anchor="b"/>
                </a:tc>
                <a:tc>
                  <a:txBody>
                    <a:bodyPr/>
                    <a:lstStyle/>
                    <a:p>
                      <a:pPr algn="r" fontAlgn="b"/>
                      <a:r>
                        <a:rPr lang="sv-SE" sz="1000" u="none" strike="noStrike" dirty="0">
                          <a:solidFill>
                            <a:schemeClr val="tx2"/>
                          </a:solidFill>
                          <a:effectLst/>
                        </a:rPr>
                        <a:t>* </a:t>
                      </a:r>
                      <a:r>
                        <a:rPr lang="sv-SE" sz="1000" u="none" strike="noStrike" dirty="0">
                          <a:effectLst/>
                        </a:rPr>
                        <a:t>-622</a:t>
                      </a:r>
                      <a:endParaRPr lang="sv-SE" sz="1000" b="0"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extLst>
                  <a:ext uri="{0D108BD9-81ED-4DB2-BD59-A6C34878D82A}">
                    <a16:rowId xmlns:a16="http://schemas.microsoft.com/office/drawing/2014/main" val="3899221558"/>
                  </a:ext>
                </a:extLst>
              </a:tr>
              <a:tr h="173401">
                <a:tc>
                  <a:txBody>
                    <a:bodyPr/>
                    <a:lstStyle/>
                    <a:p>
                      <a:pPr algn="l" fontAlgn="b"/>
                      <a:endParaRPr lang="sv-SE" sz="1000" b="0"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extLst>
                  <a:ext uri="{0D108BD9-81ED-4DB2-BD59-A6C34878D82A}">
                    <a16:rowId xmlns:a16="http://schemas.microsoft.com/office/drawing/2014/main" val="840363207"/>
                  </a:ext>
                </a:extLst>
              </a:tr>
              <a:tr h="173401">
                <a:tc gridSpan="2">
                  <a:txBody>
                    <a:bodyPr/>
                    <a:lstStyle/>
                    <a:p>
                      <a:pPr algn="l" fontAlgn="b"/>
                      <a:r>
                        <a:rPr lang="sv-SE" sz="1000" u="none" strike="noStrike" dirty="0">
                          <a:effectLst/>
                        </a:rPr>
                        <a:t>Summa kortfristiga skulder</a:t>
                      </a:r>
                      <a:endParaRPr lang="sv-SE" sz="1000" b="1" i="0" u="none" strike="noStrike" dirty="0">
                        <a:solidFill>
                          <a:srgbClr val="000000"/>
                        </a:solidFill>
                        <a:effectLst/>
                        <a:latin typeface="Calibri"/>
                      </a:endParaRPr>
                    </a:p>
                  </a:txBody>
                  <a:tcPr marL="4420" marR="4420" marT="4420" marB="0" anchor="b"/>
                </a:tc>
                <a:tc hMerge="1">
                  <a:txBody>
                    <a:bodyPr/>
                    <a:lstStyle/>
                    <a:p>
                      <a:endParaRPr lang="sv-SE"/>
                    </a:p>
                  </a:txBody>
                  <a:tcPr/>
                </a:tc>
                <a:tc>
                  <a:txBody>
                    <a:bodyPr/>
                    <a:lstStyle/>
                    <a:p>
                      <a:pPr algn="r" fontAlgn="b"/>
                      <a:r>
                        <a:rPr lang="sv-SE" sz="1000" u="none" strike="noStrike" dirty="0">
                          <a:effectLst/>
                        </a:rPr>
                        <a:t>-63402</a:t>
                      </a:r>
                      <a:endParaRPr lang="sv-SE" sz="1000" b="1" i="0" u="none" strike="noStrike" dirty="0">
                        <a:solidFill>
                          <a:srgbClr val="000000"/>
                        </a:solidFill>
                        <a:effectLst/>
                        <a:latin typeface="Calibri"/>
                      </a:endParaRPr>
                    </a:p>
                  </a:txBody>
                  <a:tcPr marL="4420" marR="4420" marT="4420" marB="0" anchor="b"/>
                </a:tc>
                <a:tc>
                  <a:txBody>
                    <a:bodyPr/>
                    <a:lstStyle/>
                    <a:p>
                      <a:pPr algn="r" fontAlgn="b"/>
                      <a:r>
                        <a:rPr lang="sv-SE" sz="1000" u="none" strike="noStrike" dirty="0">
                          <a:effectLst/>
                        </a:rPr>
                        <a:t>-8753</a:t>
                      </a:r>
                      <a:endParaRPr lang="sv-SE" sz="1000" b="1" i="0" u="none" strike="noStrike" dirty="0">
                        <a:solidFill>
                          <a:srgbClr val="000000"/>
                        </a:solidFill>
                        <a:effectLst/>
                        <a:latin typeface="Calibri"/>
                      </a:endParaRPr>
                    </a:p>
                  </a:txBody>
                  <a:tcPr marL="4420" marR="4420" marT="4420" marB="0" anchor="b"/>
                </a:tc>
                <a:tc>
                  <a:txBody>
                    <a:bodyPr/>
                    <a:lstStyle/>
                    <a:p>
                      <a:pPr algn="l" fontAlgn="b"/>
                      <a:endParaRPr lang="sv-SE" sz="1000" b="0" i="0" u="none" strike="noStrike" dirty="0">
                        <a:solidFill>
                          <a:srgbClr val="000000"/>
                        </a:solidFill>
                        <a:effectLst/>
                        <a:latin typeface="Calibri"/>
                      </a:endParaRPr>
                    </a:p>
                  </a:txBody>
                  <a:tcPr marL="4420" marR="4420" marT="4420" marB="0" anchor="b"/>
                </a:tc>
                <a:extLst>
                  <a:ext uri="{0D108BD9-81ED-4DB2-BD59-A6C34878D82A}">
                    <a16:rowId xmlns:a16="http://schemas.microsoft.com/office/drawing/2014/main" val="2230526293"/>
                  </a:ext>
                </a:extLst>
              </a:tr>
              <a:tr h="151016">
                <a:tc>
                  <a:txBody>
                    <a:bodyPr/>
                    <a:lstStyle/>
                    <a:p>
                      <a:pPr algn="l" fontAlgn="b"/>
                      <a:endParaRPr lang="sv-SE" sz="700" b="0" i="0" u="none" strike="noStrike">
                        <a:solidFill>
                          <a:srgbClr val="000000"/>
                        </a:solidFill>
                        <a:effectLst/>
                        <a:latin typeface="Calibri" panose="020F0502020204030204" pitchFamily="34" charset="0"/>
                      </a:endParaRPr>
                    </a:p>
                  </a:txBody>
                  <a:tcPr marL="4420" marR="4420" marT="4420" marB="0" anchor="b"/>
                </a:tc>
                <a:tc>
                  <a:txBody>
                    <a:bodyPr/>
                    <a:lstStyle/>
                    <a:p>
                      <a:pPr algn="l" fontAlgn="b"/>
                      <a:endParaRPr lang="sv-SE" sz="700" b="0" i="0" u="none" strike="noStrike">
                        <a:solidFill>
                          <a:srgbClr val="000000"/>
                        </a:solidFill>
                        <a:effectLst/>
                        <a:latin typeface="Calibri" panose="020F0502020204030204" pitchFamily="34" charset="0"/>
                      </a:endParaRPr>
                    </a:p>
                  </a:txBody>
                  <a:tcPr marL="4420" marR="4420" marT="4420" marB="0" anchor="b"/>
                </a:tc>
                <a:tc>
                  <a:txBody>
                    <a:bodyPr/>
                    <a:lstStyle/>
                    <a:p>
                      <a:pPr algn="l" fontAlgn="b"/>
                      <a:endParaRPr lang="sv-SE" sz="700" b="0" i="0" u="none" strike="noStrike">
                        <a:solidFill>
                          <a:srgbClr val="000000"/>
                        </a:solidFill>
                        <a:effectLst/>
                        <a:latin typeface="Calibri" panose="020F0502020204030204" pitchFamily="34" charset="0"/>
                      </a:endParaRPr>
                    </a:p>
                  </a:txBody>
                  <a:tcPr marL="4420" marR="4420" marT="4420" marB="0" anchor="b"/>
                </a:tc>
                <a:tc>
                  <a:txBody>
                    <a:bodyPr/>
                    <a:lstStyle/>
                    <a:p>
                      <a:pPr algn="l" fontAlgn="b"/>
                      <a:endParaRPr lang="sv-SE" sz="700" b="0" i="0" u="none" strike="noStrike">
                        <a:solidFill>
                          <a:srgbClr val="000000"/>
                        </a:solidFill>
                        <a:effectLst/>
                        <a:latin typeface="Calibri" panose="020F0502020204030204" pitchFamily="34" charset="0"/>
                      </a:endParaRPr>
                    </a:p>
                  </a:txBody>
                  <a:tcPr marL="4420" marR="4420" marT="4420" marB="0" anchor="b"/>
                </a:tc>
                <a:tc>
                  <a:txBody>
                    <a:bodyPr/>
                    <a:lstStyle/>
                    <a:p>
                      <a:pPr algn="l" fontAlgn="b"/>
                      <a:endParaRPr lang="sv-SE" sz="700" b="0" i="0" u="none" strike="noStrike">
                        <a:solidFill>
                          <a:srgbClr val="000000"/>
                        </a:solidFill>
                        <a:effectLst/>
                        <a:latin typeface="Calibri" panose="020F0502020204030204" pitchFamily="34" charset="0"/>
                      </a:endParaRPr>
                    </a:p>
                  </a:txBody>
                  <a:tcPr marL="4420" marR="4420" marT="4420" marB="0" anchor="b"/>
                </a:tc>
                <a:extLst>
                  <a:ext uri="{0D108BD9-81ED-4DB2-BD59-A6C34878D82A}">
                    <a16:rowId xmlns:a16="http://schemas.microsoft.com/office/drawing/2014/main" val="1137856345"/>
                  </a:ext>
                </a:extLst>
              </a:tr>
              <a:tr h="213898">
                <a:tc gridSpan="2">
                  <a:txBody>
                    <a:bodyPr/>
                    <a:lstStyle/>
                    <a:p>
                      <a:pPr algn="l" fontAlgn="b"/>
                      <a:endParaRPr lang="sv-SE" sz="800" b="1" i="0" u="none" strike="noStrike" dirty="0">
                        <a:solidFill>
                          <a:srgbClr val="000000"/>
                        </a:solidFill>
                        <a:effectLst/>
                        <a:latin typeface="Calibri" panose="020F0502020204030204" pitchFamily="34" charset="0"/>
                      </a:endParaRPr>
                    </a:p>
                  </a:txBody>
                  <a:tcPr marL="4420" marR="4420" marT="4420" marB="0" anchor="b"/>
                </a:tc>
                <a:tc hMerge="1">
                  <a:txBody>
                    <a:bodyPr/>
                    <a:lstStyle/>
                    <a:p>
                      <a:endParaRPr lang="sv-SE"/>
                    </a:p>
                  </a:txBody>
                  <a:tcPr/>
                </a:tc>
                <a:tc>
                  <a:txBody>
                    <a:bodyPr/>
                    <a:lstStyle/>
                    <a:p>
                      <a:pPr algn="r" fontAlgn="b"/>
                      <a:endParaRPr lang="sv-SE" sz="700" b="1" i="0" u="none" strike="noStrike" dirty="0">
                        <a:solidFill>
                          <a:srgbClr val="000000"/>
                        </a:solidFill>
                        <a:effectLst/>
                        <a:latin typeface="Calibri" panose="020F0502020204030204" pitchFamily="34" charset="0"/>
                      </a:endParaRPr>
                    </a:p>
                  </a:txBody>
                  <a:tcPr marL="4420" marR="4420" marT="4420" marB="0" anchor="b"/>
                </a:tc>
                <a:tc>
                  <a:txBody>
                    <a:bodyPr/>
                    <a:lstStyle/>
                    <a:p>
                      <a:pPr algn="r" fontAlgn="b"/>
                      <a:endParaRPr lang="sv-SE" sz="700" b="1" i="0" u="none" strike="noStrike" dirty="0">
                        <a:solidFill>
                          <a:srgbClr val="000000"/>
                        </a:solidFill>
                        <a:effectLst/>
                        <a:latin typeface="Calibri" panose="020F0502020204030204" pitchFamily="34" charset="0"/>
                      </a:endParaRPr>
                    </a:p>
                  </a:txBody>
                  <a:tcPr marL="4420" marR="4420" marT="4420" marB="0" anchor="b"/>
                </a:tc>
                <a:tc>
                  <a:txBody>
                    <a:bodyPr/>
                    <a:lstStyle/>
                    <a:p>
                      <a:pPr algn="l" fontAlgn="b"/>
                      <a:endParaRPr lang="sv-SE" sz="700" b="0" i="0" u="none" strike="noStrike">
                        <a:solidFill>
                          <a:srgbClr val="000000"/>
                        </a:solidFill>
                        <a:effectLst/>
                        <a:latin typeface="Calibri" panose="020F0502020204030204" pitchFamily="34" charset="0"/>
                      </a:endParaRPr>
                    </a:p>
                  </a:txBody>
                  <a:tcPr marL="4420" marR="4420" marT="4420" marB="0" anchor="b"/>
                </a:tc>
                <a:extLst>
                  <a:ext uri="{0D108BD9-81ED-4DB2-BD59-A6C34878D82A}">
                    <a16:rowId xmlns:a16="http://schemas.microsoft.com/office/drawing/2014/main" val="669623056"/>
                  </a:ext>
                </a:extLst>
              </a:tr>
              <a:tr h="151016">
                <a:tc>
                  <a:txBody>
                    <a:bodyPr/>
                    <a:lstStyle/>
                    <a:p>
                      <a:pPr algn="l" fontAlgn="b"/>
                      <a:endParaRPr lang="sv-SE" sz="700" b="0" i="0" u="none" strike="noStrike">
                        <a:solidFill>
                          <a:srgbClr val="000000"/>
                        </a:solidFill>
                        <a:effectLst/>
                        <a:latin typeface="Calibri" panose="020F0502020204030204" pitchFamily="34" charset="0"/>
                      </a:endParaRPr>
                    </a:p>
                  </a:txBody>
                  <a:tcPr marL="4420" marR="4420" marT="4420" marB="0" anchor="b"/>
                </a:tc>
                <a:tc>
                  <a:txBody>
                    <a:bodyPr/>
                    <a:lstStyle/>
                    <a:p>
                      <a:pPr algn="l" fontAlgn="b"/>
                      <a:endParaRPr lang="sv-SE" sz="700" b="0" i="0" u="none" strike="noStrike" dirty="0">
                        <a:solidFill>
                          <a:srgbClr val="000000"/>
                        </a:solidFill>
                        <a:effectLst/>
                        <a:latin typeface="Calibri" panose="020F0502020204030204" pitchFamily="34" charset="0"/>
                      </a:endParaRPr>
                    </a:p>
                  </a:txBody>
                  <a:tcPr marL="4420" marR="4420" marT="4420" marB="0" anchor="b"/>
                </a:tc>
                <a:tc>
                  <a:txBody>
                    <a:bodyPr/>
                    <a:lstStyle/>
                    <a:p>
                      <a:pPr algn="l" fontAlgn="b"/>
                      <a:endParaRPr lang="sv-SE" sz="700" b="0" i="0" u="none" strike="noStrike">
                        <a:solidFill>
                          <a:srgbClr val="000000"/>
                        </a:solidFill>
                        <a:effectLst/>
                        <a:latin typeface="Calibri" panose="020F0502020204030204" pitchFamily="34" charset="0"/>
                      </a:endParaRPr>
                    </a:p>
                  </a:txBody>
                  <a:tcPr marL="4420" marR="4420" marT="4420" marB="0" anchor="b"/>
                </a:tc>
                <a:tc>
                  <a:txBody>
                    <a:bodyPr/>
                    <a:lstStyle/>
                    <a:p>
                      <a:pPr algn="l" fontAlgn="b"/>
                      <a:endParaRPr lang="sv-SE" sz="700" b="0" i="0" u="none" strike="noStrike">
                        <a:solidFill>
                          <a:srgbClr val="000000"/>
                        </a:solidFill>
                        <a:effectLst/>
                        <a:latin typeface="Calibri" panose="020F0502020204030204" pitchFamily="34" charset="0"/>
                      </a:endParaRPr>
                    </a:p>
                  </a:txBody>
                  <a:tcPr marL="4420" marR="4420" marT="4420" marB="0" anchor="b"/>
                </a:tc>
                <a:tc>
                  <a:txBody>
                    <a:bodyPr/>
                    <a:lstStyle/>
                    <a:p>
                      <a:pPr algn="l" fontAlgn="b"/>
                      <a:endParaRPr lang="sv-SE" sz="700" b="0" i="0" u="none" strike="noStrike" dirty="0">
                        <a:solidFill>
                          <a:srgbClr val="000000"/>
                        </a:solidFill>
                        <a:effectLst/>
                        <a:latin typeface="Calibri" panose="020F0502020204030204" pitchFamily="34" charset="0"/>
                      </a:endParaRPr>
                    </a:p>
                  </a:txBody>
                  <a:tcPr marL="4420" marR="4420" marT="4420" marB="0" anchor="b"/>
                </a:tc>
                <a:extLst>
                  <a:ext uri="{0D108BD9-81ED-4DB2-BD59-A6C34878D82A}">
                    <a16:rowId xmlns:a16="http://schemas.microsoft.com/office/drawing/2014/main" val="701829147"/>
                  </a:ext>
                </a:extLst>
              </a:tr>
            </a:tbl>
          </a:graphicData>
        </a:graphic>
      </p:graphicFrame>
    </p:spTree>
    <p:extLst>
      <p:ext uri="{BB962C8B-B14F-4D97-AF65-F5344CB8AC3E}">
        <p14:creationId xmlns:p14="http://schemas.microsoft.com/office/powerpoint/2010/main" val="2535352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9">
            <a:extLst>
              <a:ext uri="{FF2B5EF4-FFF2-40B4-BE49-F238E27FC236}">
                <a16:creationId xmlns:a16="http://schemas.microsoft.com/office/drawing/2014/main" id="{6F6976CF-BBDA-47CD-ACB8-128A8605ECD4}"/>
              </a:ext>
            </a:extLst>
          </p:cNvPr>
          <p:cNvPicPr>
            <a:picLocks noGrp="1" noChangeAspect="1"/>
          </p:cNvPicPr>
          <p:nvPr>
            <p:ph type="pic" sz="quarter" idx="50"/>
          </p:nvPr>
        </p:nvPicPr>
        <p:blipFill>
          <a:blip r:embed="rId3"/>
          <a:srcRect/>
          <a:stretch/>
        </p:blipFill>
        <p:spPr>
          <a:xfrm>
            <a:off x="51034" y="50614"/>
            <a:ext cx="8707747" cy="1525117"/>
          </a:xfrm>
        </p:spPr>
      </p:pic>
      <p:sp>
        <p:nvSpPr>
          <p:cNvPr id="7" name="Rubrik 6">
            <a:extLst>
              <a:ext uri="{FF2B5EF4-FFF2-40B4-BE49-F238E27FC236}">
                <a16:creationId xmlns:a16="http://schemas.microsoft.com/office/drawing/2014/main" id="{7543D8BE-B4A0-47BA-80B9-E1885926934D}"/>
              </a:ext>
            </a:extLst>
          </p:cNvPr>
          <p:cNvSpPr>
            <a:spLocks noGrp="1"/>
          </p:cNvSpPr>
          <p:nvPr>
            <p:ph type="title"/>
          </p:nvPr>
        </p:nvSpPr>
        <p:spPr/>
        <p:txBody>
          <a:bodyPr rtlCol="0"/>
          <a:lstStyle/>
          <a:p>
            <a:pPr rtl="0"/>
            <a:r>
              <a:rPr lang="sv-SE" noProof="1">
                <a:latin typeface="Calibri"/>
                <a:cs typeface="Calibri"/>
              </a:rPr>
              <a:t>Sammanfattning</a:t>
            </a:r>
          </a:p>
        </p:txBody>
      </p:sp>
      <p:sp>
        <p:nvSpPr>
          <p:cNvPr id="6" name="Platshållare för text 5">
            <a:extLst>
              <a:ext uri="{FF2B5EF4-FFF2-40B4-BE49-F238E27FC236}">
                <a16:creationId xmlns:a16="http://schemas.microsoft.com/office/drawing/2014/main" id="{CF0A689A-ADE6-4CCC-8A2B-72A65D396B4F}"/>
              </a:ext>
            </a:extLst>
          </p:cNvPr>
          <p:cNvSpPr>
            <a:spLocks noGrp="1"/>
          </p:cNvSpPr>
          <p:nvPr>
            <p:ph type="body" idx="1"/>
          </p:nvPr>
        </p:nvSpPr>
        <p:spPr>
          <a:xfrm>
            <a:off x="831850" y="4096260"/>
            <a:ext cx="10825612" cy="2243907"/>
          </a:xfrm>
        </p:spPr>
        <p:txBody>
          <a:bodyPr vert="horz" lIns="0" tIns="0" rIns="0" bIns="0" rtlCol="0" anchor="t">
            <a:normAutofit/>
          </a:bodyPr>
          <a:lstStyle/>
          <a:p>
            <a:pPr marL="0" indent="0">
              <a:buNone/>
            </a:pPr>
            <a:endParaRPr lang="sv-SE" sz="1800" noProof="1">
              <a:solidFill>
                <a:schemeClr val="bg1"/>
              </a:solidFill>
              <a:latin typeface="Calibri"/>
              <a:cs typeface="Calibri"/>
            </a:endParaRPr>
          </a:p>
          <a:p>
            <a:pPr marL="0" indent="0">
              <a:buNone/>
            </a:pPr>
            <a:r>
              <a:rPr lang="sv-SE" sz="1800" noProof="1">
                <a:solidFill>
                  <a:schemeClr val="bg1"/>
                </a:solidFill>
                <a:latin typeface="Calibri"/>
                <a:cs typeface="Calibri"/>
              </a:rPr>
              <a:t>Vi gjorde under bokslutsåret 21/22 en vinst på 151 966kr (Budgeterat var -80 435kr)</a:t>
            </a:r>
            <a:endParaRPr lang="sv-SE" sz="1800" dirty="0">
              <a:solidFill>
                <a:schemeClr val="bg1"/>
              </a:solidFill>
              <a:latin typeface="Calibri"/>
              <a:cs typeface="Calibri"/>
            </a:endParaRPr>
          </a:p>
          <a:p>
            <a:pPr marL="0" indent="0">
              <a:buClr>
                <a:srgbClr val="808080"/>
              </a:buClr>
              <a:buNone/>
            </a:pPr>
            <a:endParaRPr lang="sv-SE" sz="1800" noProof="1">
              <a:solidFill>
                <a:schemeClr val="bg1"/>
              </a:solidFill>
              <a:latin typeface="Calibri"/>
              <a:cs typeface="Calibri"/>
            </a:endParaRPr>
          </a:p>
          <a:p>
            <a:pPr marL="0" indent="0">
              <a:buNone/>
            </a:pPr>
            <a:r>
              <a:rPr lang="sv-SE" sz="1800" noProof="1">
                <a:solidFill>
                  <a:schemeClr val="bg1"/>
                </a:solidFill>
                <a:latin typeface="Calibri"/>
                <a:cs typeface="Calibri"/>
              </a:rPr>
              <a:t>Anledningen till detta är försäljningen av bingolotter samt att diverse kostnader som domare, matchändringar, halltider mm minskade pga pandemin.</a:t>
            </a:r>
            <a:endParaRPr lang="sv-SE" sz="1800" dirty="0">
              <a:solidFill>
                <a:schemeClr val="bg1"/>
              </a:solidFill>
              <a:latin typeface="Calibri"/>
              <a:cs typeface="Calibri"/>
            </a:endParaRPr>
          </a:p>
          <a:p>
            <a:pPr rtl="0"/>
            <a:endParaRPr lang="sv-SE" noProof="1"/>
          </a:p>
          <a:p>
            <a:pPr marL="215900" indent="-215900"/>
            <a:endParaRPr lang="sv-SE" noProof="1"/>
          </a:p>
          <a:p>
            <a:pPr rtl="0"/>
            <a:endParaRPr lang="sv-SE" noProof="1"/>
          </a:p>
          <a:p>
            <a:pPr rtl="0"/>
            <a:endParaRPr lang="sv-SE" noProof="1"/>
          </a:p>
        </p:txBody>
      </p:sp>
      <p:sp>
        <p:nvSpPr>
          <p:cNvPr id="8" name="Platshållare för text 7">
            <a:extLst>
              <a:ext uri="{FF2B5EF4-FFF2-40B4-BE49-F238E27FC236}">
                <a16:creationId xmlns:a16="http://schemas.microsoft.com/office/drawing/2014/main" id="{ACD2F93E-F351-489B-9280-E07EC126C58B}"/>
              </a:ext>
            </a:extLst>
          </p:cNvPr>
          <p:cNvSpPr>
            <a:spLocks noGrp="1"/>
          </p:cNvSpPr>
          <p:nvPr>
            <p:ph type="body" idx="14"/>
          </p:nvPr>
        </p:nvSpPr>
        <p:spPr/>
        <p:txBody>
          <a:bodyPr rtlCol="0"/>
          <a:lstStyle/>
          <a:p>
            <a:pPr rtl="0"/>
            <a:r>
              <a:rPr lang="sv-SE" noProof="1"/>
              <a:t> </a:t>
            </a:r>
          </a:p>
          <a:p>
            <a:pPr rtl="0"/>
            <a:endParaRPr lang="sv-SE" noProof="1"/>
          </a:p>
        </p:txBody>
      </p:sp>
    </p:spTree>
    <p:extLst>
      <p:ext uri="{BB962C8B-B14F-4D97-AF65-F5344CB8AC3E}">
        <p14:creationId xmlns:p14="http://schemas.microsoft.com/office/powerpoint/2010/main" val="671898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6"/>
          <p:cNvSpPr txBox="1">
            <a:spLocks noGrp="1"/>
          </p:cNvSpPr>
          <p:nvPr>
            <p:ph type="title"/>
          </p:nvPr>
        </p:nvSpPr>
        <p:spPr>
          <a:xfrm>
            <a:off x="1981200" y="274638"/>
            <a:ext cx="8229600" cy="1143000"/>
          </a:xfrm>
          <a:prstGeom prst="rect">
            <a:avLst/>
          </a:prstGeom>
          <a:noFill/>
          <a:ln>
            <a:noFill/>
          </a:ln>
        </p:spPr>
        <p:txBody>
          <a:bodyPr spcFirstLastPara="1" wrap="square" lIns="91425" tIns="45700" rIns="91425" bIns="45700" anchor="ctr" anchorCtr="0">
            <a:normAutofit/>
          </a:bodyPr>
          <a:lstStyle/>
          <a:p>
            <a:endParaRPr/>
          </a:p>
        </p:txBody>
      </p:sp>
      <p:pic>
        <p:nvPicPr>
          <p:cNvPr id="124" name="Google Shape;124;p6" descr="2166_header.jpg"/>
          <p:cNvPicPr preferRelativeResize="0"/>
          <p:nvPr/>
        </p:nvPicPr>
        <p:blipFill rotWithShape="1">
          <a:blip r:embed="rId3">
            <a:alphaModFix/>
          </a:blip>
          <a:srcRect/>
          <a:stretch/>
        </p:blipFill>
        <p:spPr>
          <a:xfrm>
            <a:off x="1524000" y="0"/>
            <a:ext cx="9144000" cy="1545326"/>
          </a:xfrm>
          <a:prstGeom prst="rect">
            <a:avLst/>
          </a:prstGeom>
          <a:noFill/>
          <a:ln>
            <a:noFill/>
          </a:ln>
        </p:spPr>
      </p:pic>
      <p:pic>
        <p:nvPicPr>
          <p:cNvPr id="3" name="Bildobjekt 4" descr="En bild som visar text&#10;&#10;Automatiskt genererad beskrivning">
            <a:extLst>
              <a:ext uri="{FF2B5EF4-FFF2-40B4-BE49-F238E27FC236}">
                <a16:creationId xmlns:a16="http://schemas.microsoft.com/office/drawing/2014/main" id="{8B0390FD-737A-CB1C-F876-F8FE4D9B7BF9}"/>
              </a:ext>
            </a:extLst>
          </p:cNvPr>
          <p:cNvPicPr>
            <a:picLocks noChangeAspect="1"/>
          </p:cNvPicPr>
          <p:nvPr/>
        </p:nvPicPr>
        <p:blipFill>
          <a:blip r:embed="rId4"/>
          <a:stretch>
            <a:fillRect/>
          </a:stretch>
        </p:blipFill>
        <p:spPr>
          <a:xfrm>
            <a:off x="2881953" y="1710819"/>
            <a:ext cx="4983706" cy="4858003"/>
          </a:xfrm>
          <a:prstGeom prst="rect">
            <a:avLst/>
          </a:prstGeom>
        </p:spPr>
      </p:pic>
    </p:spTree>
    <p:extLst>
      <p:ext uri="{BB962C8B-B14F-4D97-AF65-F5344CB8AC3E}">
        <p14:creationId xmlns:p14="http://schemas.microsoft.com/office/powerpoint/2010/main" val="3530968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a:extLst>
              <a:ext uri="{FF2B5EF4-FFF2-40B4-BE49-F238E27FC236}">
                <a16:creationId xmlns:a16="http://schemas.microsoft.com/office/drawing/2014/main" id="{91F4B9AD-5EE3-461A-B3C8-9430AB80F5E7}"/>
              </a:ext>
            </a:extLst>
          </p:cNvPr>
          <p:cNvPicPr>
            <a:picLocks noGrp="1" noChangeAspect="1"/>
          </p:cNvPicPr>
          <p:nvPr>
            <p:ph type="pic" sz="quarter" idx="50"/>
          </p:nvPr>
        </p:nvPicPr>
        <p:blipFill>
          <a:blip r:embed="rId3"/>
          <a:srcRect/>
          <a:stretch/>
        </p:blipFill>
        <p:spPr>
          <a:xfrm>
            <a:off x="1015357" y="1581745"/>
            <a:ext cx="10247449" cy="1795001"/>
          </a:xfrm>
        </p:spPr>
      </p:pic>
      <p:sp>
        <p:nvSpPr>
          <p:cNvPr id="3" name="Rubrik 2">
            <a:extLst>
              <a:ext uri="{FF2B5EF4-FFF2-40B4-BE49-F238E27FC236}">
                <a16:creationId xmlns:a16="http://schemas.microsoft.com/office/drawing/2014/main" id="{BFDC8BC1-74F3-4B45-BB02-4EEAC257899C}"/>
              </a:ext>
            </a:extLst>
          </p:cNvPr>
          <p:cNvSpPr>
            <a:spLocks noGrp="1"/>
          </p:cNvSpPr>
          <p:nvPr>
            <p:ph type="title"/>
          </p:nvPr>
        </p:nvSpPr>
        <p:spPr/>
        <p:txBody>
          <a:bodyPr rtlCol="0"/>
          <a:lstStyle/>
          <a:p>
            <a:r>
              <a:rPr lang="sv-SE" noProof="1">
                <a:latin typeface="Calibri"/>
                <a:cs typeface="Calibri"/>
              </a:rPr>
              <a:t>22/23 - Nytt år nya möjligheter!</a:t>
            </a:r>
            <a:endParaRPr lang="sv-SE" dirty="0"/>
          </a:p>
        </p:txBody>
      </p:sp>
    </p:spTree>
    <p:extLst>
      <p:ext uri="{BB962C8B-B14F-4D97-AF65-F5344CB8AC3E}">
        <p14:creationId xmlns:p14="http://schemas.microsoft.com/office/powerpoint/2010/main" val="1581363495"/>
      </p:ext>
    </p:extLst>
  </p:cSld>
  <p:clrMapOvr>
    <a:masterClrMapping/>
  </p:clrMapOvr>
</p:sld>
</file>

<file path=ppt/theme/theme1.xml><?xml version="1.0" encoding="utf-8"?>
<a:theme xmlns:a="http://schemas.openxmlformats.org/drawingml/2006/main" name="Office-tema">
  <a:themeElements>
    <a:clrScheme name="Custom 11">
      <a:dk1>
        <a:sysClr val="windowText" lastClr="000000"/>
      </a:dk1>
      <a:lt1>
        <a:srgbClr val="FFFFFF"/>
      </a:lt1>
      <a:dk2>
        <a:srgbClr val="00BBFF"/>
      </a:dk2>
      <a:lt2>
        <a:srgbClr val="FFAA27"/>
      </a:lt2>
      <a:accent1>
        <a:srgbClr val="001431"/>
      </a:accent1>
      <a:accent2>
        <a:srgbClr val="D14C00"/>
      </a:accent2>
      <a:accent3>
        <a:srgbClr val="142F5C"/>
      </a:accent3>
      <a:accent4>
        <a:srgbClr val="FFC000"/>
      </a:accent4>
      <a:accent5>
        <a:srgbClr val="5E441C"/>
      </a:accent5>
      <a:accent6>
        <a:srgbClr val="149F2F"/>
      </a:accent6>
      <a:hlink>
        <a:srgbClr val="00BBFF"/>
      </a:hlink>
      <a:folHlink>
        <a:srgbClr val="00BBFF"/>
      </a:folHlink>
    </a:clrScheme>
    <a:fontScheme name="Custom 12">
      <a:majorFont>
        <a:latin typeface="Book Antiqua"/>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50285368_TF33968143_Win32" id="{EEFA4C18-52BF-45C1-9F56-62C0BBA76F44}" vid="{24917BAA-0E5A-42D1-90EC-CFB95017D7A5}"/>
    </a:ext>
  </a:extLst>
</a:theme>
</file>

<file path=ppt/theme/theme2.xml><?xml version="1.0" encoding="utf-8"?>
<a:theme xmlns:a="http://schemas.openxmlformats.org/drawingml/2006/main" name="Office-t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448EA396-5485-4BE7-B653-403710320F63}">
  <ds:schemaRefs>
    <ds:schemaRef ds:uri="http://schemas.microsoft.com/sharepoint/v3/contenttype/forms"/>
  </ds:schemaRefs>
</ds:datastoreItem>
</file>

<file path=customXml/itemProps2.xml><?xml version="1.0" encoding="utf-8"?>
<ds:datastoreItem xmlns:ds="http://schemas.openxmlformats.org/officeDocument/2006/customXml" ds:itemID="{C0C431E4-CEEE-4471-A938-06556DE848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2A88D8-11C9-4E54-8CC3-A25581E9EC4F}">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{6F674533-A5B6-4D37-9040-8BB2979D3568}tf33968143_win32</Template>
  <TotalTime>56</TotalTime>
  <Words>1035</Words>
  <Application>Microsoft Office PowerPoint</Application>
  <PresentationFormat>Widescreen</PresentationFormat>
  <Paragraphs>243</Paragraphs>
  <Slides>13</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Book Antiqua</vt:lpstr>
      <vt:lpstr>Calibri</vt:lpstr>
      <vt:lpstr>Franklin Gothic Book</vt:lpstr>
      <vt:lpstr>Wingdings</vt:lpstr>
      <vt:lpstr>Office-tema</vt:lpstr>
      <vt:lpstr>Office-tema</vt:lpstr>
      <vt:lpstr>Årsmöte 21/22</vt:lpstr>
      <vt:lpstr>DAGORDNING 2022 10 05</vt:lpstr>
      <vt:lpstr>Verksamhetsberättelse 2021/ 2022</vt:lpstr>
      <vt:lpstr>Verksamhetsberättelse 2021/ 2022</vt:lpstr>
      <vt:lpstr>RESULTAT 2021/2022</vt:lpstr>
      <vt:lpstr>BALANS 2021/2022 </vt:lpstr>
      <vt:lpstr>Sammanfattning</vt:lpstr>
      <vt:lpstr>PowerPoint Presentation</vt:lpstr>
      <vt:lpstr>22/23 - Nytt år nya möjligheter!</vt:lpstr>
      <vt:lpstr>Behandling av styrelsens förslag &amp; inkomna motioner</vt:lpstr>
      <vt:lpstr>Val av styrelse - utgångspunkt för valberedningen 22/23</vt:lpstr>
      <vt:lpstr>Val av styrelse</vt:lpstr>
      <vt:lpstr>BUDGET 2022/2023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Årsmöte för 21/22</dc:title>
  <dc:creator>Anna Karlsmarker</dc:creator>
  <cp:lastModifiedBy>Bringefält Christine</cp:lastModifiedBy>
  <cp:revision>520</cp:revision>
  <dcterms:created xsi:type="dcterms:W3CDTF">2022-06-16T12:16:31Z</dcterms:created>
  <dcterms:modified xsi:type="dcterms:W3CDTF">2022-10-09T13:59:19Z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19540963-e559-4020-8a90-fe8a502c2801_Enabled">
    <vt:lpwstr>true</vt:lpwstr>
  </property>
  <property fmtid="{D5CDD505-2E9C-101B-9397-08002B2CF9AE}" pid="4" name="MSIP_Label_19540963-e559-4020-8a90-fe8a502c2801_SetDate">
    <vt:lpwstr>2022-10-09T13:59:09Z</vt:lpwstr>
  </property>
  <property fmtid="{D5CDD505-2E9C-101B-9397-08002B2CF9AE}" pid="5" name="MSIP_Label_19540963-e559-4020-8a90-fe8a502c2801_Method">
    <vt:lpwstr>Standard</vt:lpwstr>
  </property>
  <property fmtid="{D5CDD505-2E9C-101B-9397-08002B2CF9AE}" pid="6" name="MSIP_Label_19540963-e559-4020-8a90-fe8a502c2801_Name">
    <vt:lpwstr>19540963-e559-4020-8a90-fe8a502c2801</vt:lpwstr>
  </property>
  <property fmtid="{D5CDD505-2E9C-101B-9397-08002B2CF9AE}" pid="7" name="MSIP_Label_19540963-e559-4020-8a90-fe8a502c2801_SiteId">
    <vt:lpwstr>f25493ae-1c98-41d7-8a33-0be75f5fe603</vt:lpwstr>
  </property>
  <property fmtid="{D5CDD505-2E9C-101B-9397-08002B2CF9AE}" pid="8" name="MSIP_Label_19540963-e559-4020-8a90-fe8a502c2801_ActionId">
    <vt:lpwstr>fc2d54f8-fd5e-46b5-9291-9094750395a1</vt:lpwstr>
  </property>
  <property fmtid="{D5CDD505-2E9C-101B-9397-08002B2CF9AE}" pid="9" name="MSIP_Label_19540963-e559-4020-8a90-fe8a502c2801_ContentBits">
    <vt:lpwstr>0</vt:lpwstr>
  </property>
</Properties>
</file>