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59" r:id="rId5"/>
    <p:sldId id="282" r:id="rId6"/>
    <p:sldId id="283" r:id="rId7"/>
    <p:sldId id="284" r:id="rId8"/>
    <p:sldId id="278" r:id="rId9"/>
    <p:sldId id="279" r:id="rId10"/>
    <p:sldId id="262" r:id="rId11"/>
    <p:sldId id="263" r:id="rId12"/>
    <p:sldId id="273" r:id="rId13"/>
    <p:sldId id="264" r:id="rId14"/>
    <p:sldId id="269" r:id="rId15"/>
    <p:sldId id="277" r:id="rId16"/>
    <p:sldId id="266" r:id="rId17"/>
    <p:sldId id="275" r:id="rId18"/>
    <p:sldId id="280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C58246-91CC-488C-B7AD-F45DE7FB1CC9}" v="40" dt="2024-10-09T16:57:59.258"/>
    <p1510:client id="{4E834674-696C-4AEE-AC12-F0415138FADE}" v="3" dt="2024-10-09T08:24:50.541"/>
    <p1510:client id="{658F4E35-A42C-40FD-96D8-32672B5EDACE}" v="5" dt="2024-10-11T06:43:13.099"/>
    <p1510:client id="{9464B29B-C707-4A57-B93D-4924CD15D84C}" v="99" dt="2024-10-11T06:09:47.465"/>
  </p1510:revLst>
</p1510:revInfo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3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Bringefält" userId="gPxVRS5VSaLO/6+ZSYxsqq/dP5DBBYbfPlOTjtiVSAo=" providerId="None" clId="Web-{1A0EE6C9-836E-4B9A-A44D-B4CB6E14A69D}"/>
    <pc:docChg chg="addSld delSld modSld sldOrd">
      <pc:chgData name="Christine Bringefält" userId="gPxVRS5VSaLO/6+ZSYxsqq/dP5DBBYbfPlOTjtiVSAo=" providerId="None" clId="Web-{1A0EE6C9-836E-4B9A-A44D-B4CB6E14A69D}" dt="2024-09-16T18:53:43.490" v="284" actId="1076"/>
      <pc:docMkLst>
        <pc:docMk/>
      </pc:docMkLst>
      <pc:sldChg chg="modSp">
        <pc:chgData name="Christine Bringefält" userId="gPxVRS5VSaLO/6+ZSYxsqq/dP5DBBYbfPlOTjtiVSAo=" providerId="None" clId="Web-{1A0EE6C9-836E-4B9A-A44D-B4CB6E14A69D}" dt="2024-09-16T18:14:08.784" v="2" actId="20577"/>
        <pc:sldMkLst>
          <pc:docMk/>
          <pc:sldMk cId="1337356151" sldId="256"/>
        </pc:sldMkLst>
        <pc:spChg chg="mod">
          <ac:chgData name="Christine Bringefält" userId="gPxVRS5VSaLO/6+ZSYxsqq/dP5DBBYbfPlOTjtiVSAo=" providerId="None" clId="Web-{1A0EE6C9-836E-4B9A-A44D-B4CB6E14A69D}" dt="2024-09-16T18:14:08.784" v="2" actId="20577"/>
          <ac:spMkLst>
            <pc:docMk/>
            <pc:sldMk cId="1337356151" sldId="256"/>
            <ac:spMk id="3" creationId="{D36D75D9-2EDB-7EC5-FB5B-9D9DA67E81A4}"/>
          </ac:spMkLst>
        </pc:spChg>
      </pc:sldChg>
      <pc:sldChg chg="modSp">
        <pc:chgData name="Christine Bringefält" userId="gPxVRS5VSaLO/6+ZSYxsqq/dP5DBBYbfPlOTjtiVSAo=" providerId="None" clId="Web-{1A0EE6C9-836E-4B9A-A44D-B4CB6E14A69D}" dt="2024-09-16T18:18:42.761" v="43" actId="20577"/>
        <pc:sldMkLst>
          <pc:docMk/>
          <pc:sldMk cId="1006042057" sldId="258"/>
        </pc:sldMkLst>
        <pc:spChg chg="mod">
          <ac:chgData name="Christine Bringefält" userId="gPxVRS5VSaLO/6+ZSYxsqq/dP5DBBYbfPlOTjtiVSAo=" providerId="None" clId="Web-{1A0EE6C9-836E-4B9A-A44D-B4CB6E14A69D}" dt="2024-09-16T18:18:42.761" v="43" actId="20577"/>
          <ac:spMkLst>
            <pc:docMk/>
            <pc:sldMk cId="1006042057" sldId="258"/>
            <ac:spMk id="3" creationId="{39C7E9E7-CE3E-0848-F2ED-5A151A99E77F}"/>
          </ac:spMkLst>
        </pc:spChg>
      </pc:sldChg>
      <pc:sldChg chg="modSp">
        <pc:chgData name="Christine Bringefält" userId="gPxVRS5VSaLO/6+ZSYxsqq/dP5DBBYbfPlOTjtiVSAo=" providerId="None" clId="Web-{1A0EE6C9-836E-4B9A-A44D-B4CB6E14A69D}" dt="2024-09-16T18:14:35.879" v="6" actId="20577"/>
        <pc:sldMkLst>
          <pc:docMk/>
          <pc:sldMk cId="1136655564" sldId="259"/>
        </pc:sldMkLst>
        <pc:spChg chg="mod">
          <ac:chgData name="Christine Bringefält" userId="gPxVRS5VSaLO/6+ZSYxsqq/dP5DBBYbfPlOTjtiVSAo=" providerId="None" clId="Web-{1A0EE6C9-836E-4B9A-A44D-B4CB6E14A69D}" dt="2024-09-16T18:14:35.879" v="6" actId="20577"/>
          <ac:spMkLst>
            <pc:docMk/>
            <pc:sldMk cId="1136655564" sldId="259"/>
            <ac:spMk id="9" creationId="{832DBDBC-5931-2258-C429-D29DA94DD597}"/>
          </ac:spMkLst>
        </pc:spChg>
      </pc:sldChg>
      <pc:sldChg chg="addSp delSp modSp del mod delDesignElem chgLayout">
        <pc:chgData name="Christine Bringefält" userId="gPxVRS5VSaLO/6+ZSYxsqq/dP5DBBYbfPlOTjtiVSAo=" providerId="None" clId="Web-{1A0EE6C9-836E-4B9A-A44D-B4CB6E14A69D}" dt="2024-09-16T18:33:18.206" v="233"/>
        <pc:sldMkLst>
          <pc:docMk/>
          <pc:sldMk cId="3725971712" sldId="260"/>
        </pc:sldMkLst>
        <pc:spChg chg="mod">
          <ac:chgData name="Christine Bringefält" userId="gPxVRS5VSaLO/6+ZSYxsqq/dP5DBBYbfPlOTjtiVSAo=" providerId="None" clId="Web-{1A0EE6C9-836E-4B9A-A44D-B4CB6E14A69D}" dt="2024-09-16T18:19:26.746" v="47" actId="20577"/>
          <ac:spMkLst>
            <pc:docMk/>
            <pc:sldMk cId="3725971712" sldId="260"/>
            <ac:spMk id="7" creationId="{B03990FD-9B6E-D2FC-5C4D-E35323DAF1D5}"/>
          </ac:spMkLst>
        </pc:spChg>
        <pc:spChg chg="add del mod ord">
          <ac:chgData name="Christine Bringefält" userId="gPxVRS5VSaLO/6+ZSYxsqq/dP5DBBYbfPlOTjtiVSAo=" providerId="None" clId="Web-{1A0EE6C9-836E-4B9A-A44D-B4CB6E14A69D}" dt="2024-09-16T18:32:13.783" v="220"/>
          <ac:spMkLst>
            <pc:docMk/>
            <pc:sldMk cId="3725971712" sldId="260"/>
            <ac:spMk id="9" creationId="{88B62EFB-06FF-A0AC-55FB-24A14AA3EC6B}"/>
          </ac:spMkLst>
        </pc:spChg>
        <pc:spChg chg="add del">
          <ac:chgData name="Christine Bringefält" userId="gPxVRS5VSaLO/6+ZSYxsqq/dP5DBBYbfPlOTjtiVSAo=" providerId="None" clId="Web-{1A0EE6C9-836E-4B9A-A44D-B4CB6E14A69D}" dt="2024-09-16T18:32:13.783" v="220"/>
          <ac:spMkLst>
            <pc:docMk/>
            <pc:sldMk cId="3725971712" sldId="260"/>
            <ac:spMk id="43" creationId="{991E317B-75E3-4171-A07A-B263C1D6DCA5}"/>
          </ac:spMkLst>
        </pc:spChg>
        <pc:spChg chg="add del">
          <ac:chgData name="Christine Bringefält" userId="gPxVRS5VSaLO/6+ZSYxsqq/dP5DBBYbfPlOTjtiVSAo=" providerId="None" clId="Web-{1A0EE6C9-836E-4B9A-A44D-B4CB6E14A69D}" dt="2024-09-16T18:32:13.783" v="220"/>
          <ac:spMkLst>
            <pc:docMk/>
            <pc:sldMk cId="3725971712" sldId="260"/>
            <ac:spMk id="45" creationId="{4A9B19C2-B29A-4924-9E7E-6FBF17F5854E}"/>
          </ac:spMkLst>
        </pc:spChg>
        <pc:grpChg chg="add del">
          <ac:chgData name="Christine Bringefält" userId="gPxVRS5VSaLO/6+ZSYxsqq/dP5DBBYbfPlOTjtiVSAo=" providerId="None" clId="Web-{1A0EE6C9-836E-4B9A-A44D-B4CB6E14A69D}" dt="2024-09-16T18:32:13.783" v="220"/>
          <ac:grpSpMkLst>
            <pc:docMk/>
            <pc:sldMk cId="3725971712" sldId="260"/>
            <ac:grpSpMk id="47" creationId="{34C85634-D5F5-4047-8F35-F4B1F50AB1A7}"/>
          </ac:grpSpMkLst>
        </pc:grpChg>
        <pc:graphicFrameChg chg="add del mod">
          <ac:chgData name="Christine Bringefält" userId="gPxVRS5VSaLO/6+ZSYxsqq/dP5DBBYbfPlOTjtiVSAo=" providerId="None" clId="Web-{1A0EE6C9-836E-4B9A-A44D-B4CB6E14A69D}" dt="2024-09-16T18:30:51.140" v="212"/>
          <ac:graphicFrameMkLst>
            <pc:docMk/>
            <pc:sldMk cId="3725971712" sldId="260"/>
            <ac:graphicFrameMk id="4" creationId="{2C38F4DB-D130-4971-5D64-E0D9E0ABB192}"/>
          </ac:graphicFrameMkLst>
        </pc:graphicFrameChg>
        <pc:graphicFrameChg chg="add del mod">
          <ac:chgData name="Christine Bringefält" userId="gPxVRS5VSaLO/6+ZSYxsqq/dP5DBBYbfPlOTjtiVSAo=" providerId="None" clId="Web-{1A0EE6C9-836E-4B9A-A44D-B4CB6E14A69D}" dt="2024-09-16T18:31:03.578" v="214"/>
          <ac:graphicFrameMkLst>
            <pc:docMk/>
            <pc:sldMk cId="3725971712" sldId="260"/>
            <ac:graphicFrameMk id="6" creationId="{D2D0E2BE-DE4F-A5AA-EEE3-579F0EB8CBB8}"/>
          </ac:graphicFrameMkLst>
        </pc:graphicFrameChg>
        <pc:picChg chg="del">
          <ac:chgData name="Christine Bringefält" userId="gPxVRS5VSaLO/6+ZSYxsqq/dP5DBBYbfPlOTjtiVSAo=" providerId="None" clId="Web-{1A0EE6C9-836E-4B9A-A44D-B4CB6E14A69D}" dt="2024-09-16T18:19:31.528" v="48"/>
          <ac:picMkLst>
            <pc:docMk/>
            <pc:sldMk cId="3725971712" sldId="260"/>
            <ac:picMk id="2" creationId="{CD185D8E-8B65-9F37-19F8-0551152F239B}"/>
          </ac:picMkLst>
        </pc:picChg>
        <pc:picChg chg="add del mod">
          <ac:chgData name="Christine Bringefält" userId="gPxVRS5VSaLO/6+ZSYxsqq/dP5DBBYbfPlOTjtiVSAo=" providerId="None" clId="Web-{1A0EE6C9-836E-4B9A-A44D-B4CB6E14A69D}" dt="2024-09-16T18:32:11.001" v="219"/>
          <ac:picMkLst>
            <pc:docMk/>
            <pc:sldMk cId="3725971712" sldId="260"/>
            <ac:picMk id="8" creationId="{0EF8BAC6-3957-7060-313A-FFEA4422FA50}"/>
          </ac:picMkLst>
        </pc:picChg>
        <pc:cxnChg chg="add del">
          <ac:chgData name="Christine Bringefält" userId="gPxVRS5VSaLO/6+ZSYxsqq/dP5DBBYbfPlOTjtiVSAo=" providerId="None" clId="Web-{1A0EE6C9-836E-4B9A-A44D-B4CB6E14A69D}" dt="2024-09-16T18:32:13.783" v="220"/>
          <ac:cxnSpMkLst>
            <pc:docMk/>
            <pc:sldMk cId="3725971712" sldId="260"/>
            <ac:cxnSpMk id="33" creationId="{0512F9CB-A1A0-4043-A103-F6A4B94B695A}"/>
          </ac:cxnSpMkLst>
        </pc:cxnChg>
        <pc:cxnChg chg="add del">
          <ac:chgData name="Christine Bringefält" userId="gPxVRS5VSaLO/6+ZSYxsqq/dP5DBBYbfPlOTjtiVSAo=" providerId="None" clId="Web-{1A0EE6C9-836E-4B9A-A44D-B4CB6E14A69D}" dt="2024-09-16T18:32:13.783" v="220"/>
          <ac:cxnSpMkLst>
            <pc:docMk/>
            <pc:sldMk cId="3725971712" sldId="260"/>
            <ac:cxnSpMk id="35" creationId="{ADBE6588-EE16-4389-857C-86A156D49E5D}"/>
          </ac:cxnSpMkLst>
        </pc:cxnChg>
        <pc:cxnChg chg="add del">
          <ac:chgData name="Christine Bringefält" userId="gPxVRS5VSaLO/6+ZSYxsqq/dP5DBBYbfPlOTjtiVSAo=" providerId="None" clId="Web-{1A0EE6C9-836E-4B9A-A44D-B4CB6E14A69D}" dt="2024-09-16T18:32:13.783" v="220"/>
          <ac:cxnSpMkLst>
            <pc:docMk/>
            <pc:sldMk cId="3725971712" sldId="260"/>
            <ac:cxnSpMk id="37" creationId="{17FD48D2-B0A7-413D-B947-AA55AC1296D5}"/>
          </ac:cxnSpMkLst>
        </pc:cxnChg>
        <pc:cxnChg chg="add del">
          <ac:chgData name="Christine Bringefält" userId="gPxVRS5VSaLO/6+ZSYxsqq/dP5DBBYbfPlOTjtiVSAo=" providerId="None" clId="Web-{1A0EE6C9-836E-4B9A-A44D-B4CB6E14A69D}" dt="2024-09-16T18:32:13.783" v="220"/>
          <ac:cxnSpMkLst>
            <pc:docMk/>
            <pc:sldMk cId="3725971712" sldId="260"/>
            <ac:cxnSpMk id="39" creationId="{2BE668D0-D906-4EEE-B32F-8C028624B837}"/>
          </ac:cxnSpMkLst>
        </pc:cxnChg>
        <pc:cxnChg chg="add del">
          <ac:chgData name="Christine Bringefält" userId="gPxVRS5VSaLO/6+ZSYxsqq/dP5DBBYbfPlOTjtiVSAo=" providerId="None" clId="Web-{1A0EE6C9-836E-4B9A-A44D-B4CB6E14A69D}" dt="2024-09-16T18:32:13.783" v="220"/>
          <ac:cxnSpMkLst>
            <pc:docMk/>
            <pc:sldMk cId="3725971712" sldId="260"/>
            <ac:cxnSpMk id="41" creationId="{D1DE67A3-B8F6-4CFD-A8E0-D15200F23152}"/>
          </ac:cxnSpMkLst>
        </pc:cxnChg>
      </pc:sldChg>
      <pc:sldChg chg="delSp modSp del">
        <pc:chgData name="Christine Bringefält" userId="gPxVRS5VSaLO/6+ZSYxsqq/dP5DBBYbfPlOTjtiVSAo=" providerId="None" clId="Web-{1A0EE6C9-836E-4B9A-A44D-B4CB6E14A69D}" dt="2024-09-16T18:33:30.800" v="236"/>
        <pc:sldMkLst>
          <pc:docMk/>
          <pc:sldMk cId="314269173" sldId="261"/>
        </pc:sldMkLst>
        <pc:spChg chg="mod">
          <ac:chgData name="Christine Bringefält" userId="gPxVRS5VSaLO/6+ZSYxsqq/dP5DBBYbfPlOTjtiVSAo=" providerId="None" clId="Web-{1A0EE6C9-836E-4B9A-A44D-B4CB6E14A69D}" dt="2024-09-16T18:20:15.091" v="50" actId="20577"/>
          <ac:spMkLst>
            <pc:docMk/>
            <pc:sldMk cId="314269173" sldId="261"/>
            <ac:spMk id="7" creationId="{B03990FD-9B6E-D2FC-5C4D-E35323DAF1D5}"/>
          </ac:spMkLst>
        </pc:spChg>
        <pc:picChg chg="del">
          <ac:chgData name="Christine Bringefält" userId="gPxVRS5VSaLO/6+ZSYxsqq/dP5DBBYbfPlOTjtiVSAo=" providerId="None" clId="Web-{1A0EE6C9-836E-4B9A-A44D-B4CB6E14A69D}" dt="2024-09-16T18:20:15.951" v="51"/>
          <ac:picMkLst>
            <pc:docMk/>
            <pc:sldMk cId="314269173" sldId="261"/>
            <ac:picMk id="3" creationId="{395F218E-7805-7314-FBC3-3340D89E1E97}"/>
          </ac:picMkLst>
        </pc:picChg>
      </pc:sldChg>
      <pc:sldChg chg="modSp">
        <pc:chgData name="Christine Bringefält" userId="gPxVRS5VSaLO/6+ZSYxsqq/dP5DBBYbfPlOTjtiVSAo=" providerId="None" clId="Web-{1A0EE6C9-836E-4B9A-A44D-B4CB6E14A69D}" dt="2024-09-16T18:20:26.857" v="53" actId="20577"/>
        <pc:sldMkLst>
          <pc:docMk/>
          <pc:sldMk cId="3120839988" sldId="262"/>
        </pc:sldMkLst>
        <pc:spChg chg="mod">
          <ac:chgData name="Christine Bringefält" userId="gPxVRS5VSaLO/6+ZSYxsqq/dP5DBBYbfPlOTjtiVSAo=" providerId="None" clId="Web-{1A0EE6C9-836E-4B9A-A44D-B4CB6E14A69D}" dt="2024-09-16T18:20:26.857" v="53" actId="20577"/>
          <ac:spMkLst>
            <pc:docMk/>
            <pc:sldMk cId="3120839988" sldId="262"/>
            <ac:spMk id="3" creationId="{7D1B2217-7AF9-F5F2-B01D-CA895F88B3A1}"/>
          </ac:spMkLst>
        </pc:spChg>
      </pc:sldChg>
      <pc:sldChg chg="addSp delSp modSp">
        <pc:chgData name="Christine Bringefält" userId="gPxVRS5VSaLO/6+ZSYxsqq/dP5DBBYbfPlOTjtiVSAo=" providerId="None" clId="Web-{1A0EE6C9-836E-4B9A-A44D-B4CB6E14A69D}" dt="2024-09-16T18:35:21.038" v="246" actId="14100"/>
        <pc:sldMkLst>
          <pc:docMk/>
          <pc:sldMk cId="3110810799" sldId="263"/>
        </pc:sldMkLst>
        <pc:spChg chg="mod">
          <ac:chgData name="Christine Bringefält" userId="gPxVRS5VSaLO/6+ZSYxsqq/dP5DBBYbfPlOTjtiVSAo=" providerId="None" clId="Web-{1A0EE6C9-836E-4B9A-A44D-B4CB6E14A69D}" dt="2024-09-16T18:35:15.600" v="245" actId="20577"/>
          <ac:spMkLst>
            <pc:docMk/>
            <pc:sldMk cId="3110810799" sldId="263"/>
            <ac:spMk id="2" creationId="{EBFDC0BE-713F-4C55-1E0F-060A26BF2E06}"/>
          </ac:spMkLst>
        </pc:spChg>
        <pc:picChg chg="add mod">
          <ac:chgData name="Christine Bringefält" userId="gPxVRS5VSaLO/6+ZSYxsqq/dP5DBBYbfPlOTjtiVSAo=" providerId="None" clId="Web-{1A0EE6C9-836E-4B9A-A44D-B4CB6E14A69D}" dt="2024-09-16T18:35:21.038" v="246" actId="14100"/>
          <ac:picMkLst>
            <pc:docMk/>
            <pc:sldMk cId="3110810799" sldId="263"/>
            <ac:picMk id="3" creationId="{B173D651-4BA6-C580-2C3D-4D24739FA4D8}"/>
          </ac:picMkLst>
        </pc:picChg>
        <pc:picChg chg="del">
          <ac:chgData name="Christine Bringefält" userId="gPxVRS5VSaLO/6+ZSYxsqq/dP5DBBYbfPlOTjtiVSAo=" providerId="None" clId="Web-{1A0EE6C9-836E-4B9A-A44D-B4CB6E14A69D}" dt="2024-09-16T18:20:47.483" v="54"/>
          <ac:picMkLst>
            <pc:docMk/>
            <pc:sldMk cId="3110810799" sldId="263"/>
            <ac:picMk id="4" creationId="{B3E24009-BB56-B2B5-FD1F-1AAE667FB728}"/>
          </ac:picMkLst>
        </pc:picChg>
      </pc:sldChg>
      <pc:sldChg chg="modSp del">
        <pc:chgData name="Christine Bringefält" userId="gPxVRS5VSaLO/6+ZSYxsqq/dP5DBBYbfPlOTjtiVSAo=" providerId="None" clId="Web-{1A0EE6C9-836E-4B9A-A44D-B4CB6E14A69D}" dt="2024-09-16T18:21:37.406" v="61"/>
        <pc:sldMkLst>
          <pc:docMk/>
          <pc:sldMk cId="1452529720" sldId="265"/>
        </pc:sldMkLst>
        <pc:spChg chg="mod">
          <ac:chgData name="Christine Bringefält" userId="gPxVRS5VSaLO/6+ZSYxsqq/dP5DBBYbfPlOTjtiVSAo=" providerId="None" clId="Web-{1A0EE6C9-836E-4B9A-A44D-B4CB6E14A69D}" dt="2024-09-16T18:21:34.828" v="60" actId="20577"/>
          <ac:spMkLst>
            <pc:docMk/>
            <pc:sldMk cId="1452529720" sldId="265"/>
            <ac:spMk id="2" creationId="{EBFDC0BE-713F-4C55-1E0F-060A26BF2E06}"/>
          </ac:spMkLst>
        </pc:spChg>
      </pc:sldChg>
      <pc:sldChg chg="modSp">
        <pc:chgData name="Christine Bringefält" userId="gPxVRS5VSaLO/6+ZSYxsqq/dP5DBBYbfPlOTjtiVSAo=" providerId="None" clId="Web-{1A0EE6C9-836E-4B9A-A44D-B4CB6E14A69D}" dt="2024-09-16T18:27:38.931" v="200" actId="20577"/>
        <pc:sldMkLst>
          <pc:docMk/>
          <pc:sldMk cId="2853537270" sldId="266"/>
        </pc:sldMkLst>
        <pc:spChg chg="mod">
          <ac:chgData name="Christine Bringefält" userId="gPxVRS5VSaLO/6+ZSYxsqq/dP5DBBYbfPlOTjtiVSAo=" providerId="None" clId="Web-{1A0EE6C9-836E-4B9A-A44D-B4CB6E14A69D}" dt="2024-09-16T18:27:38.931" v="200" actId="20577"/>
          <ac:spMkLst>
            <pc:docMk/>
            <pc:sldMk cId="2853537270" sldId="266"/>
            <ac:spMk id="3" creationId="{02D281D7-FB8F-4F29-73CF-9BF4E2C7E8BA}"/>
          </ac:spMkLst>
        </pc:spChg>
      </pc:sldChg>
      <pc:sldChg chg="modSp ord">
        <pc:chgData name="Christine Bringefält" userId="gPxVRS5VSaLO/6+ZSYxsqq/dP5DBBYbfPlOTjtiVSAo=" providerId="None" clId="Web-{1A0EE6C9-836E-4B9A-A44D-B4CB6E14A69D}" dt="2024-09-16T18:23:03.361" v="83" actId="20577"/>
        <pc:sldMkLst>
          <pc:docMk/>
          <pc:sldMk cId="3967835485" sldId="269"/>
        </pc:sldMkLst>
        <pc:spChg chg="mod">
          <ac:chgData name="Christine Bringefält" userId="gPxVRS5VSaLO/6+ZSYxsqq/dP5DBBYbfPlOTjtiVSAo=" providerId="None" clId="Web-{1A0EE6C9-836E-4B9A-A44D-B4CB6E14A69D}" dt="2024-09-16T18:22:45.892" v="81" actId="20577"/>
          <ac:spMkLst>
            <pc:docMk/>
            <pc:sldMk cId="3967835485" sldId="269"/>
            <ac:spMk id="2" creationId="{A0393939-013B-68E2-5D65-B924AB21BB7C}"/>
          </ac:spMkLst>
        </pc:spChg>
        <pc:spChg chg="mod">
          <ac:chgData name="Christine Bringefält" userId="gPxVRS5VSaLO/6+ZSYxsqq/dP5DBBYbfPlOTjtiVSAo=" providerId="None" clId="Web-{1A0EE6C9-836E-4B9A-A44D-B4CB6E14A69D}" dt="2024-09-16T18:23:03.361" v="83" actId="20577"/>
          <ac:spMkLst>
            <pc:docMk/>
            <pc:sldMk cId="3967835485" sldId="269"/>
            <ac:spMk id="3" creationId="{7D1B2217-7AF9-F5F2-B01D-CA895F88B3A1}"/>
          </ac:spMkLst>
        </pc:spChg>
      </pc:sldChg>
      <pc:sldChg chg="delSp modSp del">
        <pc:chgData name="Christine Bringefält" userId="gPxVRS5VSaLO/6+ZSYxsqq/dP5DBBYbfPlOTjtiVSAo=" providerId="None" clId="Web-{1A0EE6C9-836E-4B9A-A44D-B4CB6E14A69D}" dt="2024-09-16T18:44:22.599" v="275"/>
        <pc:sldMkLst>
          <pc:docMk/>
          <pc:sldMk cId="653179219" sldId="270"/>
        </pc:sldMkLst>
        <pc:spChg chg="mod">
          <ac:chgData name="Christine Bringefält" userId="gPxVRS5VSaLO/6+ZSYxsqq/dP5DBBYbfPlOTjtiVSAo=" providerId="None" clId="Web-{1A0EE6C9-836E-4B9A-A44D-B4CB6E14A69D}" dt="2024-09-16T18:27:59.338" v="207" actId="20577"/>
          <ac:spMkLst>
            <pc:docMk/>
            <pc:sldMk cId="653179219" sldId="270"/>
            <ac:spMk id="7" creationId="{B03990FD-9B6E-D2FC-5C4D-E35323DAF1D5}"/>
          </ac:spMkLst>
        </pc:spChg>
        <pc:picChg chg="del">
          <ac:chgData name="Christine Bringefält" userId="gPxVRS5VSaLO/6+ZSYxsqq/dP5DBBYbfPlOTjtiVSAo=" providerId="None" clId="Web-{1A0EE6C9-836E-4B9A-A44D-B4CB6E14A69D}" dt="2024-09-16T18:28:00.401" v="208"/>
          <ac:picMkLst>
            <pc:docMk/>
            <pc:sldMk cId="653179219" sldId="270"/>
            <ac:picMk id="2" creationId="{F992D576-6332-AAAC-9F08-551125C9ADFA}"/>
          </ac:picMkLst>
        </pc:picChg>
      </pc:sldChg>
      <pc:sldChg chg="del">
        <pc:chgData name="Christine Bringefält" userId="gPxVRS5VSaLO/6+ZSYxsqq/dP5DBBYbfPlOTjtiVSAo=" providerId="None" clId="Web-{1A0EE6C9-836E-4B9A-A44D-B4CB6E14A69D}" dt="2024-09-16T18:19:03.480" v="44"/>
        <pc:sldMkLst>
          <pc:docMk/>
          <pc:sldMk cId="3787354286" sldId="271"/>
        </pc:sldMkLst>
      </pc:sldChg>
      <pc:sldChg chg="modSp">
        <pc:chgData name="Christine Bringefält" userId="gPxVRS5VSaLO/6+ZSYxsqq/dP5DBBYbfPlOTjtiVSAo=" providerId="None" clId="Web-{1A0EE6C9-836E-4B9A-A44D-B4CB6E14A69D}" dt="2024-09-16T18:20:55.483" v="57" actId="20577"/>
        <pc:sldMkLst>
          <pc:docMk/>
          <pc:sldMk cId="467498901" sldId="273"/>
        </pc:sldMkLst>
        <pc:spChg chg="mod">
          <ac:chgData name="Christine Bringefält" userId="gPxVRS5VSaLO/6+ZSYxsqq/dP5DBBYbfPlOTjtiVSAo=" providerId="None" clId="Web-{1A0EE6C9-836E-4B9A-A44D-B4CB6E14A69D}" dt="2024-09-16T18:20:55.483" v="57" actId="20577"/>
          <ac:spMkLst>
            <pc:docMk/>
            <pc:sldMk cId="467498901" sldId="273"/>
            <ac:spMk id="2" creationId="{2F584FB8-76E9-03E2-F48B-B1831B5A3F31}"/>
          </ac:spMkLst>
        </pc:spChg>
      </pc:sldChg>
      <pc:sldChg chg="modSp">
        <pc:chgData name="Christine Bringefält" userId="gPxVRS5VSaLO/6+ZSYxsqq/dP5DBBYbfPlOTjtiVSAo=" providerId="None" clId="Web-{1A0EE6C9-836E-4B9A-A44D-B4CB6E14A69D}" dt="2024-09-16T18:27:51.557" v="203" actId="20577"/>
        <pc:sldMkLst>
          <pc:docMk/>
          <pc:sldMk cId="1869056224" sldId="275"/>
        </pc:sldMkLst>
        <pc:spChg chg="mod">
          <ac:chgData name="Christine Bringefält" userId="gPxVRS5VSaLO/6+ZSYxsqq/dP5DBBYbfPlOTjtiVSAo=" providerId="None" clId="Web-{1A0EE6C9-836E-4B9A-A44D-B4CB6E14A69D}" dt="2024-09-16T18:27:51.557" v="203" actId="20577"/>
          <ac:spMkLst>
            <pc:docMk/>
            <pc:sldMk cId="1869056224" sldId="275"/>
            <ac:spMk id="3" creationId="{D36D75D9-2EDB-7EC5-FB5B-9D9DA67E81A4}"/>
          </ac:spMkLst>
        </pc:spChg>
      </pc:sldChg>
      <pc:sldChg chg="modSp">
        <pc:chgData name="Christine Bringefält" userId="gPxVRS5VSaLO/6+ZSYxsqq/dP5DBBYbfPlOTjtiVSAo=" providerId="None" clId="Web-{1A0EE6C9-836E-4B9A-A44D-B4CB6E14A69D}" dt="2024-09-16T18:28:20.604" v="210" actId="20577"/>
        <pc:sldMkLst>
          <pc:docMk/>
          <pc:sldMk cId="3911055999" sldId="276"/>
        </pc:sldMkLst>
        <pc:spChg chg="mod">
          <ac:chgData name="Christine Bringefält" userId="gPxVRS5VSaLO/6+ZSYxsqq/dP5DBBYbfPlOTjtiVSAo=" providerId="None" clId="Web-{1A0EE6C9-836E-4B9A-A44D-B4CB6E14A69D}" dt="2024-09-16T18:28:20.604" v="210" actId="20577"/>
          <ac:spMkLst>
            <pc:docMk/>
            <pc:sldMk cId="3911055999" sldId="276"/>
            <ac:spMk id="2" creationId="{3E218358-FF8E-A012-06F4-5B49F56E4763}"/>
          </ac:spMkLst>
        </pc:spChg>
      </pc:sldChg>
      <pc:sldChg chg="modSp add replId">
        <pc:chgData name="Christine Bringefält" userId="gPxVRS5VSaLO/6+ZSYxsqq/dP5DBBYbfPlOTjtiVSAo=" providerId="None" clId="Web-{1A0EE6C9-836E-4B9A-A44D-B4CB6E14A69D}" dt="2024-09-16T18:26:34.273" v="170" actId="20577"/>
        <pc:sldMkLst>
          <pc:docMk/>
          <pc:sldMk cId="3984055377" sldId="277"/>
        </pc:sldMkLst>
        <pc:spChg chg="mod">
          <ac:chgData name="Christine Bringefält" userId="gPxVRS5VSaLO/6+ZSYxsqq/dP5DBBYbfPlOTjtiVSAo=" providerId="None" clId="Web-{1A0EE6C9-836E-4B9A-A44D-B4CB6E14A69D}" dt="2024-09-16T18:23:34.065" v="88" actId="20577"/>
          <ac:spMkLst>
            <pc:docMk/>
            <pc:sldMk cId="3984055377" sldId="277"/>
            <ac:spMk id="2" creationId="{EBFDC0BE-713F-4C55-1E0F-060A26BF2E06}"/>
          </ac:spMkLst>
        </pc:spChg>
        <pc:spChg chg="mod">
          <ac:chgData name="Christine Bringefält" userId="gPxVRS5VSaLO/6+ZSYxsqq/dP5DBBYbfPlOTjtiVSAo=" providerId="None" clId="Web-{1A0EE6C9-836E-4B9A-A44D-B4CB6E14A69D}" dt="2024-09-16T18:26:34.273" v="170" actId="20577"/>
          <ac:spMkLst>
            <pc:docMk/>
            <pc:sldMk cId="3984055377" sldId="277"/>
            <ac:spMk id="3" creationId="{02D281D7-FB8F-4F29-73CF-9BF4E2C7E8BA}"/>
          </ac:spMkLst>
        </pc:spChg>
      </pc:sldChg>
      <pc:sldChg chg="add del ord replId">
        <pc:chgData name="Christine Bringefält" userId="gPxVRS5VSaLO/6+ZSYxsqq/dP5DBBYbfPlOTjtiVSAo=" providerId="None" clId="Web-{1A0EE6C9-836E-4B9A-A44D-B4CB6E14A69D}" dt="2024-09-16T18:22:56.877" v="82"/>
        <pc:sldMkLst>
          <pc:docMk/>
          <pc:sldMk cId="1979793519" sldId="278"/>
        </pc:sldMkLst>
      </pc:sldChg>
      <pc:sldChg chg="addSp delSp modSp new mod modClrScheme chgLayout">
        <pc:chgData name="Christine Bringefält" userId="gPxVRS5VSaLO/6+ZSYxsqq/dP5DBBYbfPlOTjtiVSAo=" providerId="None" clId="Web-{1A0EE6C9-836E-4B9A-A44D-B4CB6E14A69D}" dt="2024-09-16T18:33:09.722" v="232" actId="14100"/>
        <pc:sldMkLst>
          <pc:docMk/>
          <pc:sldMk cId="2570810792" sldId="278"/>
        </pc:sldMkLst>
        <pc:spChg chg="mod ord">
          <ac:chgData name="Christine Bringefält" userId="gPxVRS5VSaLO/6+ZSYxsqq/dP5DBBYbfPlOTjtiVSAo=" providerId="None" clId="Web-{1A0EE6C9-836E-4B9A-A44D-B4CB6E14A69D}" dt="2024-09-16T18:32:52.377" v="229" actId="20577"/>
          <ac:spMkLst>
            <pc:docMk/>
            <pc:sldMk cId="2570810792" sldId="278"/>
            <ac:spMk id="2" creationId="{90C63F5C-90DC-70C6-BF91-1405DB794207}"/>
          </ac:spMkLst>
        </pc:spChg>
        <pc:spChg chg="del">
          <ac:chgData name="Christine Bringefält" userId="gPxVRS5VSaLO/6+ZSYxsqq/dP5DBBYbfPlOTjtiVSAo=" providerId="None" clId="Web-{1A0EE6C9-836E-4B9A-A44D-B4CB6E14A69D}" dt="2024-09-16T18:32:38.065" v="222"/>
          <ac:spMkLst>
            <pc:docMk/>
            <pc:sldMk cId="2570810792" sldId="278"/>
            <ac:spMk id="3" creationId="{A21D8192-65F8-BAB5-B871-D9DFE4163B99}"/>
          </ac:spMkLst>
        </pc:spChg>
        <pc:picChg chg="add mod">
          <ac:chgData name="Christine Bringefält" userId="gPxVRS5VSaLO/6+ZSYxsqq/dP5DBBYbfPlOTjtiVSAo=" providerId="None" clId="Web-{1A0EE6C9-836E-4B9A-A44D-B4CB6E14A69D}" dt="2024-09-16T18:33:09.722" v="232" actId="14100"/>
          <ac:picMkLst>
            <pc:docMk/>
            <pc:sldMk cId="2570810792" sldId="278"/>
            <ac:picMk id="5" creationId="{5E1432E0-D823-1D96-3228-81F5E556F9D5}"/>
          </ac:picMkLst>
        </pc:picChg>
      </pc:sldChg>
      <pc:sldChg chg="addSp delSp modSp add replId">
        <pc:chgData name="Christine Bringefält" userId="gPxVRS5VSaLO/6+ZSYxsqq/dP5DBBYbfPlOTjtiVSAo=" providerId="None" clId="Web-{1A0EE6C9-836E-4B9A-A44D-B4CB6E14A69D}" dt="2024-09-16T18:53:43.490" v="284" actId="1076"/>
        <pc:sldMkLst>
          <pc:docMk/>
          <pc:sldMk cId="3302185416" sldId="279"/>
        </pc:sldMkLst>
        <pc:spChg chg="mod">
          <ac:chgData name="Christine Bringefält" userId="gPxVRS5VSaLO/6+ZSYxsqq/dP5DBBYbfPlOTjtiVSAo=" providerId="None" clId="Web-{1A0EE6C9-836E-4B9A-A44D-B4CB6E14A69D}" dt="2024-09-16T18:53:43.490" v="284" actId="1076"/>
          <ac:spMkLst>
            <pc:docMk/>
            <pc:sldMk cId="3302185416" sldId="279"/>
            <ac:spMk id="2" creationId="{90C63F5C-90DC-70C6-BF91-1405DB794207}"/>
          </ac:spMkLst>
        </pc:spChg>
        <pc:picChg chg="add del mod">
          <ac:chgData name="Christine Bringefält" userId="gPxVRS5VSaLO/6+ZSYxsqq/dP5DBBYbfPlOTjtiVSAo=" providerId="None" clId="Web-{1A0EE6C9-836E-4B9A-A44D-B4CB6E14A69D}" dt="2024-09-16T18:53:28.911" v="280"/>
          <ac:picMkLst>
            <pc:docMk/>
            <pc:sldMk cId="3302185416" sldId="279"/>
            <ac:picMk id="4" creationId="{4764A764-2FA4-EFF5-ED1A-52A7805AE22E}"/>
          </ac:picMkLst>
        </pc:picChg>
        <pc:picChg chg="del">
          <ac:chgData name="Christine Bringefält" userId="gPxVRS5VSaLO/6+ZSYxsqq/dP5DBBYbfPlOTjtiVSAo=" providerId="None" clId="Web-{1A0EE6C9-836E-4B9A-A44D-B4CB6E14A69D}" dt="2024-09-16T18:33:28.566" v="235"/>
          <ac:picMkLst>
            <pc:docMk/>
            <pc:sldMk cId="3302185416" sldId="279"/>
            <ac:picMk id="5" creationId="{5E1432E0-D823-1D96-3228-81F5E556F9D5}"/>
          </ac:picMkLst>
        </pc:picChg>
        <pc:picChg chg="add mod">
          <ac:chgData name="Christine Bringefält" userId="gPxVRS5VSaLO/6+ZSYxsqq/dP5DBBYbfPlOTjtiVSAo=" providerId="None" clId="Web-{1A0EE6C9-836E-4B9A-A44D-B4CB6E14A69D}" dt="2024-09-16T18:53:40.099" v="283" actId="1076"/>
          <ac:picMkLst>
            <pc:docMk/>
            <pc:sldMk cId="3302185416" sldId="279"/>
            <ac:picMk id="6" creationId="{FFA2C0C6-CC72-8E97-0A21-C92833B6CCA7}"/>
          </ac:picMkLst>
        </pc:picChg>
      </pc:sldChg>
      <pc:sldChg chg="addSp delSp modSp new mod modClrScheme chgLayout">
        <pc:chgData name="Christine Bringefält" userId="gPxVRS5VSaLO/6+ZSYxsqq/dP5DBBYbfPlOTjtiVSAo=" providerId="None" clId="Web-{1A0EE6C9-836E-4B9A-A44D-B4CB6E14A69D}" dt="2024-09-16T18:44:36.240" v="279" actId="1076"/>
        <pc:sldMkLst>
          <pc:docMk/>
          <pc:sldMk cId="2588929606" sldId="280"/>
        </pc:sldMkLst>
        <pc:spChg chg="mod ord">
          <ac:chgData name="Christine Bringefält" userId="gPxVRS5VSaLO/6+ZSYxsqq/dP5DBBYbfPlOTjtiVSAo=" providerId="None" clId="Web-{1A0EE6C9-836E-4B9A-A44D-B4CB6E14A69D}" dt="2024-09-16T18:44:30.818" v="277" actId="14100"/>
          <ac:spMkLst>
            <pc:docMk/>
            <pc:sldMk cId="2588929606" sldId="280"/>
            <ac:spMk id="2" creationId="{97D875F3-6138-2EAD-C2D4-A5CABBDCEDFE}"/>
          </ac:spMkLst>
        </pc:spChg>
        <pc:spChg chg="del">
          <ac:chgData name="Christine Bringefält" userId="gPxVRS5VSaLO/6+ZSYxsqq/dP5DBBYbfPlOTjtiVSAo=" providerId="None" clId="Web-{1A0EE6C9-836E-4B9A-A44D-B4CB6E14A69D}" dt="2024-09-16T18:36:38.571" v="248"/>
          <ac:spMkLst>
            <pc:docMk/>
            <pc:sldMk cId="2588929606" sldId="280"/>
            <ac:spMk id="3" creationId="{801A4222-5FBE-7338-92C5-5695CEABE661}"/>
          </ac:spMkLst>
        </pc:spChg>
        <pc:picChg chg="add mod">
          <ac:chgData name="Christine Bringefält" userId="gPxVRS5VSaLO/6+ZSYxsqq/dP5DBBYbfPlOTjtiVSAo=" providerId="None" clId="Web-{1A0EE6C9-836E-4B9A-A44D-B4CB6E14A69D}" dt="2024-09-16T18:44:36.240" v="279" actId="1076"/>
          <ac:picMkLst>
            <pc:docMk/>
            <pc:sldMk cId="2588929606" sldId="280"/>
            <ac:picMk id="4" creationId="{E23B8707-9E5C-9218-3802-030CFAFAE2BF}"/>
          </ac:picMkLst>
        </pc:picChg>
      </pc:sldChg>
      <pc:sldChg chg="addSp modSp new del">
        <pc:chgData name="Christine Bringefält" userId="gPxVRS5VSaLO/6+ZSYxsqq/dP5DBBYbfPlOTjtiVSAo=" providerId="None" clId="Web-{1A0EE6C9-836E-4B9A-A44D-B4CB6E14A69D}" dt="2024-09-16T18:44:20.193" v="274"/>
        <pc:sldMkLst>
          <pc:docMk/>
          <pc:sldMk cId="250914186" sldId="281"/>
        </pc:sldMkLst>
        <pc:picChg chg="add mod">
          <ac:chgData name="Christine Bringefält" userId="gPxVRS5VSaLO/6+ZSYxsqq/dP5DBBYbfPlOTjtiVSAo=" providerId="None" clId="Web-{1A0EE6C9-836E-4B9A-A44D-B4CB6E14A69D}" dt="2024-09-16T18:40:10.827" v="264" actId="1076"/>
          <ac:picMkLst>
            <pc:docMk/>
            <pc:sldMk cId="250914186" sldId="281"/>
            <ac:picMk id="3" creationId="{B52793BE-632D-9A94-D512-D259D631E571}"/>
          </ac:picMkLst>
        </pc:picChg>
      </pc:sldChg>
    </pc:docChg>
  </pc:docChgLst>
  <pc:docChgLst>
    <pc:chgData name="Anna Karlsmarker" clId="Web-{678AF480-91BF-4069-A105-C497B8D7E510}"/>
    <pc:docChg chg="modSld">
      <pc:chgData name="Anna Karlsmarker" userId="" providerId="" clId="Web-{678AF480-91BF-4069-A105-C497B8D7E510}" dt="2023-09-26T08:53:00.268" v="9" actId="20577"/>
      <pc:docMkLst>
        <pc:docMk/>
      </pc:docMkLst>
      <pc:sldChg chg="modSp">
        <pc:chgData name="Anna Karlsmarker" userId="" providerId="" clId="Web-{678AF480-91BF-4069-A105-C497B8D7E510}" dt="2023-09-26T08:53:00.268" v="9" actId="20577"/>
        <pc:sldMkLst>
          <pc:docMk/>
          <pc:sldMk cId="1006042057" sldId="258"/>
        </pc:sldMkLst>
        <pc:spChg chg="mod">
          <ac:chgData name="Anna Karlsmarker" userId="" providerId="" clId="Web-{678AF480-91BF-4069-A105-C497B8D7E510}" dt="2023-09-26T08:53:00.268" v="9" actId="20577"/>
          <ac:spMkLst>
            <pc:docMk/>
            <pc:sldMk cId="1006042057" sldId="258"/>
            <ac:spMk id="3" creationId="{39C7E9E7-CE3E-0848-F2ED-5A151A99E77F}"/>
          </ac:spMkLst>
        </pc:spChg>
      </pc:sldChg>
    </pc:docChg>
  </pc:docChgLst>
  <pc:docChgLst>
    <pc:chgData name="Christine Bringefält" clId="Web-{60CA25B3-B716-4174-9AFE-2D2C5F4FB4BF}"/>
    <pc:docChg chg="addSld modSld">
      <pc:chgData name="Christine Bringefält" userId="" providerId="" clId="Web-{60CA25B3-B716-4174-9AFE-2D2C5F4FB4BF}" dt="2023-10-03T11:05:57.815" v="26" actId="20577"/>
      <pc:docMkLst>
        <pc:docMk/>
      </pc:docMkLst>
      <pc:sldChg chg="modSp mod modShow">
        <pc:chgData name="Christine Bringefält" userId="" providerId="" clId="Web-{60CA25B3-B716-4174-9AFE-2D2C5F4FB4BF}" dt="2023-10-03T11:05:24.797" v="17"/>
        <pc:sldMkLst>
          <pc:docMk/>
          <pc:sldMk cId="1006042057" sldId="258"/>
        </pc:sldMkLst>
        <pc:spChg chg="mod">
          <ac:chgData name="Christine Bringefält" userId="" providerId="" clId="Web-{60CA25B3-B716-4174-9AFE-2D2C5F4FB4BF}" dt="2023-10-03T11:05:09.640" v="9" actId="20577"/>
          <ac:spMkLst>
            <pc:docMk/>
            <pc:sldMk cId="1006042057" sldId="258"/>
            <ac:spMk id="3" creationId="{39C7E9E7-CE3E-0848-F2ED-5A151A99E77F}"/>
          </ac:spMkLst>
        </pc:spChg>
      </pc:sldChg>
      <pc:sldChg chg="modSp">
        <pc:chgData name="Christine Bringefält" userId="" providerId="" clId="Web-{60CA25B3-B716-4174-9AFE-2D2C5F4FB4BF}" dt="2023-10-03T11:05:42.392" v="23" actId="20577"/>
        <pc:sldMkLst>
          <pc:docMk/>
          <pc:sldMk cId="1452529720" sldId="265"/>
        </pc:sldMkLst>
        <pc:spChg chg="mod">
          <ac:chgData name="Christine Bringefält" userId="" providerId="" clId="Web-{60CA25B3-B716-4174-9AFE-2D2C5F4FB4BF}" dt="2023-10-03T11:05:42.392" v="23" actId="20577"/>
          <ac:spMkLst>
            <pc:docMk/>
            <pc:sldMk cId="1452529720" sldId="265"/>
            <ac:spMk id="3" creationId="{02D281D7-FB8F-4F29-73CF-9BF4E2C7E8BA}"/>
          </ac:spMkLst>
        </pc:spChg>
      </pc:sldChg>
      <pc:sldChg chg="modSp">
        <pc:chgData name="Christine Bringefält" userId="" providerId="" clId="Web-{60CA25B3-B716-4174-9AFE-2D2C5F4FB4BF}" dt="2023-10-03T11:05:57.815" v="26" actId="20577"/>
        <pc:sldMkLst>
          <pc:docMk/>
          <pc:sldMk cId="2853537270" sldId="266"/>
        </pc:sldMkLst>
        <pc:spChg chg="mod">
          <ac:chgData name="Christine Bringefält" userId="" providerId="" clId="Web-{60CA25B3-B716-4174-9AFE-2D2C5F4FB4BF}" dt="2023-10-03T11:05:57.815" v="26" actId="20577"/>
          <ac:spMkLst>
            <pc:docMk/>
            <pc:sldMk cId="2853537270" sldId="266"/>
            <ac:spMk id="3" creationId="{02D281D7-FB8F-4F29-73CF-9BF4E2C7E8BA}"/>
          </ac:spMkLst>
        </pc:spChg>
      </pc:sldChg>
      <pc:sldChg chg="modSp add replId">
        <pc:chgData name="Christine Bringefält" userId="" providerId="" clId="Web-{60CA25B3-B716-4174-9AFE-2D2C5F4FB4BF}" dt="2023-10-03T11:05:22.375" v="16" actId="20577"/>
        <pc:sldMkLst>
          <pc:docMk/>
          <pc:sldMk cId="3787354286" sldId="271"/>
        </pc:sldMkLst>
        <pc:spChg chg="mod">
          <ac:chgData name="Christine Bringefält" userId="" providerId="" clId="Web-{60CA25B3-B716-4174-9AFE-2D2C5F4FB4BF}" dt="2023-10-03T11:05:22.375" v="16" actId="20577"/>
          <ac:spMkLst>
            <pc:docMk/>
            <pc:sldMk cId="3787354286" sldId="271"/>
            <ac:spMk id="3" creationId="{39C7E9E7-CE3E-0848-F2ED-5A151A99E77F}"/>
          </ac:spMkLst>
        </pc:spChg>
      </pc:sldChg>
    </pc:docChg>
  </pc:docChgLst>
  <pc:docChgLst>
    <pc:chgData name="Christine Bringefält" userId="gPxVRS5VSaLO/6+ZSYxsqq/dP5DBBYbfPlOTjtiVSAo=" providerId="None" clId="Web-{658F4E35-A42C-40FD-96D8-32672B5EDACE}"/>
    <pc:docChg chg="modSld">
      <pc:chgData name="Christine Bringefält" userId="gPxVRS5VSaLO/6+ZSYxsqq/dP5DBBYbfPlOTjtiVSAo=" providerId="None" clId="Web-{658F4E35-A42C-40FD-96D8-32672B5EDACE}" dt="2024-10-11T06:43:13.099" v="3" actId="1076"/>
      <pc:docMkLst>
        <pc:docMk/>
      </pc:docMkLst>
      <pc:sldChg chg="addSp modSp">
        <pc:chgData name="Christine Bringefält" userId="gPxVRS5VSaLO/6+ZSYxsqq/dP5DBBYbfPlOTjtiVSAo=" providerId="None" clId="Web-{658F4E35-A42C-40FD-96D8-32672B5EDACE}" dt="2024-10-11T06:43:13.099" v="3" actId="1076"/>
        <pc:sldMkLst>
          <pc:docMk/>
          <pc:sldMk cId="3967835485" sldId="269"/>
        </pc:sldMkLst>
        <pc:picChg chg="add mod">
          <ac:chgData name="Christine Bringefält" userId="gPxVRS5VSaLO/6+ZSYxsqq/dP5DBBYbfPlOTjtiVSAo=" providerId="None" clId="Web-{658F4E35-A42C-40FD-96D8-32672B5EDACE}" dt="2024-10-11T06:43:13.099" v="3" actId="1076"/>
          <ac:picMkLst>
            <pc:docMk/>
            <pc:sldMk cId="3967835485" sldId="269"/>
            <ac:picMk id="5" creationId="{904C5270-75C5-1B7A-2A33-8916A7F08E1F}"/>
          </ac:picMkLst>
        </pc:picChg>
      </pc:sldChg>
    </pc:docChg>
  </pc:docChgLst>
  <pc:docChgLst>
    <pc:chgData name="Christine Bringefält" userId="gPxVRS5VSaLO/6+ZSYxsqq/dP5DBBYbfPlOTjtiVSAo=" providerId="None" clId="Web-{2D05ADFB-DBE9-403F-BA8C-E807B2DBC8C6}"/>
    <pc:docChg chg="addSld modSld">
      <pc:chgData name="Christine Bringefält" userId="gPxVRS5VSaLO/6+ZSYxsqq/dP5DBBYbfPlOTjtiVSAo=" providerId="None" clId="Web-{2D05ADFB-DBE9-403F-BA8C-E807B2DBC8C6}" dt="2024-09-17T12:58:49.981" v="342" actId="20577"/>
      <pc:docMkLst>
        <pc:docMk/>
      </pc:docMkLst>
      <pc:sldChg chg="modSp">
        <pc:chgData name="Christine Bringefält" userId="gPxVRS5VSaLO/6+ZSYxsqq/dP5DBBYbfPlOTjtiVSAo=" providerId="None" clId="Web-{2D05ADFB-DBE9-403F-BA8C-E807B2DBC8C6}" dt="2024-09-17T12:54:09.974" v="192" actId="1076"/>
        <pc:sldMkLst>
          <pc:docMk/>
          <pc:sldMk cId="1006042057" sldId="258"/>
        </pc:sldMkLst>
        <pc:spChg chg="mod">
          <ac:chgData name="Christine Bringefält" userId="gPxVRS5VSaLO/6+ZSYxsqq/dP5DBBYbfPlOTjtiVSAo=" providerId="None" clId="Web-{2D05ADFB-DBE9-403F-BA8C-E807B2DBC8C6}" dt="2024-09-17T12:54:09.974" v="192" actId="1076"/>
          <ac:spMkLst>
            <pc:docMk/>
            <pc:sldMk cId="1006042057" sldId="258"/>
            <ac:spMk id="3" creationId="{39C7E9E7-CE3E-0848-F2ED-5A151A99E77F}"/>
          </ac:spMkLst>
        </pc:spChg>
      </pc:sldChg>
      <pc:sldChg chg="modSp add replId">
        <pc:chgData name="Christine Bringefält" userId="gPxVRS5VSaLO/6+ZSYxsqq/dP5DBBYbfPlOTjtiVSAo=" providerId="None" clId="Web-{2D05ADFB-DBE9-403F-BA8C-E807B2DBC8C6}" dt="2024-09-17T12:58:49.981" v="342" actId="20577"/>
        <pc:sldMkLst>
          <pc:docMk/>
          <pc:sldMk cId="2343488469" sldId="281"/>
        </pc:sldMkLst>
        <pc:spChg chg="mod">
          <ac:chgData name="Christine Bringefält" userId="gPxVRS5VSaLO/6+ZSYxsqq/dP5DBBYbfPlOTjtiVSAo=" providerId="None" clId="Web-{2D05ADFB-DBE9-403F-BA8C-E807B2DBC8C6}" dt="2024-09-17T12:58:49.981" v="342" actId="20577"/>
          <ac:spMkLst>
            <pc:docMk/>
            <pc:sldMk cId="2343488469" sldId="281"/>
            <ac:spMk id="3" creationId="{39C7E9E7-CE3E-0848-F2ED-5A151A99E77F}"/>
          </ac:spMkLst>
        </pc:spChg>
      </pc:sldChg>
    </pc:docChg>
  </pc:docChgLst>
  <pc:docChgLst>
    <pc:chgData name="Christine Bringefält" clId="Web-{326E138D-C6F3-43A6-9E14-77014E66175A}"/>
    <pc:docChg chg="modSld">
      <pc:chgData name="Christine Bringefält" userId="" providerId="" clId="Web-{326E138D-C6F3-43A6-9E14-77014E66175A}" dt="2023-09-25T07:26:38.255" v="3" actId="20577"/>
      <pc:docMkLst>
        <pc:docMk/>
      </pc:docMkLst>
      <pc:sldChg chg="modSp">
        <pc:chgData name="Christine Bringefält" userId="" providerId="" clId="Web-{326E138D-C6F3-43A6-9E14-77014E66175A}" dt="2023-09-25T07:26:38.255" v="3" actId="20577"/>
        <pc:sldMkLst>
          <pc:docMk/>
          <pc:sldMk cId="112760488" sldId="257"/>
        </pc:sldMkLst>
        <pc:spChg chg="mod">
          <ac:chgData name="Christine Bringefält" userId="" providerId="" clId="Web-{326E138D-C6F3-43A6-9E14-77014E66175A}" dt="2023-09-25T07:26:38.255" v="3" actId="20577"/>
          <ac:spMkLst>
            <pc:docMk/>
            <pc:sldMk cId="112760488" sldId="257"/>
            <ac:spMk id="5" creationId="{9B1808BA-CEED-BD47-16D4-AD8CAA165E89}"/>
          </ac:spMkLst>
        </pc:spChg>
      </pc:sldChg>
    </pc:docChg>
  </pc:docChgLst>
  <pc:docChgLst>
    <pc:chgData name="Christine Bringefält" clId="Web-{4053B6FF-1754-46DF-949A-68B1058C2803}"/>
    <pc:docChg chg="addSld delSld modSld sldOrd">
      <pc:chgData name="Christine Bringefält" userId="" providerId="" clId="Web-{4053B6FF-1754-46DF-949A-68B1058C2803}" dt="2023-10-03T06:46:15.508" v="32" actId="1076"/>
      <pc:docMkLst>
        <pc:docMk/>
      </pc:docMkLst>
      <pc:sldChg chg="addSp delSp modSp">
        <pc:chgData name="Christine Bringefält" userId="" providerId="" clId="Web-{4053B6FF-1754-46DF-949A-68B1058C2803}" dt="2023-10-03T06:43:57.232" v="9" actId="14100"/>
        <pc:sldMkLst>
          <pc:docMk/>
          <pc:sldMk cId="3725971712" sldId="260"/>
        </pc:sldMkLst>
        <pc:graphicFrameChg chg="del mod modGraphic">
          <ac:chgData name="Christine Bringefält" userId="" providerId="" clId="Web-{4053B6FF-1754-46DF-949A-68B1058C2803}" dt="2023-10-03T06:42:37.820" v="4"/>
          <ac:graphicFrameMkLst>
            <pc:docMk/>
            <pc:sldMk cId="3725971712" sldId="260"/>
            <ac:graphicFrameMk id="28" creationId="{5215C305-896C-E803-341D-CD1C7649E7BF}"/>
          </ac:graphicFrameMkLst>
        </pc:graphicFrameChg>
        <pc:picChg chg="add mod">
          <ac:chgData name="Christine Bringefält" userId="" providerId="" clId="Web-{4053B6FF-1754-46DF-949A-68B1058C2803}" dt="2023-10-03T06:43:57.232" v="9" actId="14100"/>
          <ac:picMkLst>
            <pc:docMk/>
            <pc:sldMk cId="3725971712" sldId="260"/>
            <ac:picMk id="2" creationId="{CD185D8E-8B65-9F37-19F8-0551152F239B}"/>
          </ac:picMkLst>
        </pc:picChg>
      </pc:sldChg>
      <pc:sldChg chg="addSp delSp modSp">
        <pc:chgData name="Christine Bringefält" userId="" providerId="" clId="Web-{4053B6FF-1754-46DF-949A-68B1058C2803}" dt="2023-10-03T06:44:46.080" v="13" actId="14100"/>
        <pc:sldMkLst>
          <pc:docMk/>
          <pc:sldMk cId="314269173" sldId="261"/>
        </pc:sldMkLst>
        <pc:graphicFrameChg chg="del">
          <ac:chgData name="Christine Bringefält" userId="" providerId="" clId="Web-{4053B6FF-1754-46DF-949A-68B1058C2803}" dt="2023-10-03T06:44:16.171" v="10"/>
          <ac:graphicFrameMkLst>
            <pc:docMk/>
            <pc:sldMk cId="314269173" sldId="261"/>
            <ac:graphicFrameMk id="2" creationId="{06DB4EFF-308E-0C32-4013-165CF58C0D8C}"/>
          </ac:graphicFrameMkLst>
        </pc:graphicFrameChg>
        <pc:picChg chg="add mod">
          <ac:chgData name="Christine Bringefält" userId="" providerId="" clId="Web-{4053B6FF-1754-46DF-949A-68B1058C2803}" dt="2023-10-03T06:44:46.080" v="13" actId="14100"/>
          <ac:picMkLst>
            <pc:docMk/>
            <pc:sldMk cId="314269173" sldId="261"/>
            <ac:picMk id="3" creationId="{395F218E-7805-7314-FBC3-3340D89E1E97}"/>
          </ac:picMkLst>
        </pc:picChg>
      </pc:sldChg>
      <pc:sldChg chg="del">
        <pc:chgData name="Christine Bringefält" userId="" providerId="" clId="Web-{4053B6FF-1754-46DF-949A-68B1058C2803}" dt="2023-10-03T06:45:18.738" v="17"/>
        <pc:sldMkLst>
          <pc:docMk/>
          <pc:sldMk cId="800680269" sldId="267"/>
        </pc:sldMkLst>
      </pc:sldChg>
      <pc:sldChg chg="addSp delSp modSp add ord replId">
        <pc:chgData name="Christine Bringefält" userId="" providerId="" clId="Web-{4053B6FF-1754-46DF-949A-68B1058C2803}" dt="2023-10-03T06:46:15.508" v="32" actId="1076"/>
        <pc:sldMkLst>
          <pc:docMk/>
          <pc:sldMk cId="653179219" sldId="270"/>
        </pc:sldMkLst>
        <pc:spChg chg="mod">
          <ac:chgData name="Christine Bringefält" userId="" providerId="" clId="Web-{4053B6FF-1754-46DF-949A-68B1058C2803}" dt="2023-10-03T06:46:02.179" v="28" actId="20577"/>
          <ac:spMkLst>
            <pc:docMk/>
            <pc:sldMk cId="653179219" sldId="270"/>
            <ac:spMk id="7" creationId="{B03990FD-9B6E-D2FC-5C4D-E35323DAF1D5}"/>
          </ac:spMkLst>
        </pc:spChg>
        <pc:picChg chg="add mod">
          <ac:chgData name="Christine Bringefält" userId="" providerId="" clId="Web-{4053B6FF-1754-46DF-949A-68B1058C2803}" dt="2023-10-03T06:46:15.508" v="32" actId="1076"/>
          <ac:picMkLst>
            <pc:docMk/>
            <pc:sldMk cId="653179219" sldId="270"/>
            <ac:picMk id="2" creationId="{F992D576-6332-AAAC-9F08-551125C9ADFA}"/>
          </ac:picMkLst>
        </pc:picChg>
        <pc:picChg chg="del">
          <ac:chgData name="Christine Bringefält" userId="" providerId="" clId="Web-{4053B6FF-1754-46DF-949A-68B1058C2803}" dt="2023-10-03T06:45:15.347" v="16"/>
          <ac:picMkLst>
            <pc:docMk/>
            <pc:sldMk cId="653179219" sldId="270"/>
            <ac:picMk id="3" creationId="{395F218E-7805-7314-FBC3-3340D89E1E97}"/>
          </ac:picMkLst>
        </pc:picChg>
      </pc:sldChg>
    </pc:docChg>
  </pc:docChgLst>
  <pc:docChgLst>
    <pc:chgData name="Christine Bringefält" userId="gPxVRS5VSaLO/6+ZSYxsqq/dP5DBBYbfPlOTjtiVSAo=" providerId="None" clId="Web-{10F22B9B-83F6-47D6-AA38-718818919DA4}"/>
    <pc:docChg chg="addSld delSld modSld">
      <pc:chgData name="Christine Bringefält" userId="gPxVRS5VSaLO/6+ZSYxsqq/dP5DBBYbfPlOTjtiVSAo=" providerId="None" clId="Web-{10F22B9B-83F6-47D6-AA38-718818919DA4}" dt="2024-10-04T04:35:50.794" v="170" actId="20577"/>
      <pc:docMkLst>
        <pc:docMk/>
      </pc:docMkLst>
      <pc:sldChg chg="modSp add del">
        <pc:chgData name="Christine Bringefält" userId="gPxVRS5VSaLO/6+ZSYxsqq/dP5DBBYbfPlOTjtiVSAo=" providerId="None" clId="Web-{10F22B9B-83F6-47D6-AA38-718818919DA4}" dt="2024-10-04T04:35:50.794" v="170" actId="20577"/>
        <pc:sldMkLst>
          <pc:docMk/>
          <pc:sldMk cId="3120839988" sldId="262"/>
        </pc:sldMkLst>
        <pc:spChg chg="mod">
          <ac:chgData name="Christine Bringefält" userId="gPxVRS5VSaLO/6+ZSYxsqq/dP5DBBYbfPlOTjtiVSAo=" providerId="None" clId="Web-{10F22B9B-83F6-47D6-AA38-718818919DA4}" dt="2024-10-04T04:35:50.794" v="170" actId="20577"/>
          <ac:spMkLst>
            <pc:docMk/>
            <pc:sldMk cId="3120839988" sldId="262"/>
            <ac:spMk id="3" creationId="{7D1B2217-7AF9-F5F2-B01D-CA895F88B3A1}"/>
          </ac:spMkLst>
        </pc:spChg>
      </pc:sldChg>
    </pc:docChg>
  </pc:docChgLst>
  <pc:docChgLst>
    <pc:chgData name="Christine Bringefält" clId="Web-{BB64306B-7DA6-428D-96D6-E06428631CE8}"/>
    <pc:docChg chg="modSld">
      <pc:chgData name="Christine Bringefält" userId="" providerId="" clId="Web-{BB64306B-7DA6-428D-96D6-E06428631CE8}" dt="2023-10-02T16:55:12.249" v="42" actId="20577"/>
      <pc:docMkLst>
        <pc:docMk/>
      </pc:docMkLst>
      <pc:sldChg chg="modSp">
        <pc:chgData name="Christine Bringefält" userId="" providerId="" clId="Web-{BB64306B-7DA6-428D-96D6-E06428631CE8}" dt="2023-10-02T16:53:08.543" v="2" actId="20577"/>
        <pc:sldMkLst>
          <pc:docMk/>
          <pc:sldMk cId="1006042057" sldId="258"/>
        </pc:sldMkLst>
        <pc:spChg chg="mod">
          <ac:chgData name="Christine Bringefält" userId="" providerId="" clId="Web-{BB64306B-7DA6-428D-96D6-E06428631CE8}" dt="2023-10-02T16:53:08.543" v="2" actId="20577"/>
          <ac:spMkLst>
            <pc:docMk/>
            <pc:sldMk cId="1006042057" sldId="258"/>
            <ac:spMk id="3" creationId="{39C7E9E7-CE3E-0848-F2ED-5A151A99E77F}"/>
          </ac:spMkLst>
        </pc:spChg>
      </pc:sldChg>
      <pc:sldChg chg="modSp">
        <pc:chgData name="Christine Bringefält" userId="" providerId="" clId="Web-{BB64306B-7DA6-428D-96D6-E06428631CE8}" dt="2023-10-02T16:54:54.436" v="40" actId="20577"/>
        <pc:sldMkLst>
          <pc:docMk/>
          <pc:sldMk cId="3120839988" sldId="262"/>
        </pc:sldMkLst>
        <pc:spChg chg="mod">
          <ac:chgData name="Christine Bringefält" userId="" providerId="" clId="Web-{BB64306B-7DA6-428D-96D6-E06428631CE8}" dt="2023-10-02T16:54:54.436" v="40" actId="20577"/>
          <ac:spMkLst>
            <pc:docMk/>
            <pc:sldMk cId="3120839988" sldId="262"/>
            <ac:spMk id="3" creationId="{7D1B2217-7AF9-F5F2-B01D-CA895F88B3A1}"/>
          </ac:spMkLst>
        </pc:spChg>
      </pc:sldChg>
      <pc:sldChg chg="modSp">
        <pc:chgData name="Christine Bringefält" userId="" providerId="" clId="Web-{BB64306B-7DA6-428D-96D6-E06428631CE8}" dt="2023-10-02T16:55:12.249" v="42" actId="20577"/>
        <pc:sldMkLst>
          <pc:docMk/>
          <pc:sldMk cId="1452529720" sldId="265"/>
        </pc:sldMkLst>
        <pc:spChg chg="mod">
          <ac:chgData name="Christine Bringefält" userId="" providerId="" clId="Web-{BB64306B-7DA6-428D-96D6-E06428631CE8}" dt="2023-10-02T16:55:12.249" v="42" actId="20577"/>
          <ac:spMkLst>
            <pc:docMk/>
            <pc:sldMk cId="1452529720" sldId="265"/>
            <ac:spMk id="3" creationId="{02D281D7-FB8F-4F29-73CF-9BF4E2C7E8BA}"/>
          </ac:spMkLst>
        </pc:spChg>
      </pc:sldChg>
    </pc:docChg>
  </pc:docChgLst>
  <pc:docChgLst>
    <pc:chgData name="Christine Bringefält" userId="gPxVRS5VSaLO/6+ZSYxsqq/dP5DBBYbfPlOTjtiVSAo=" providerId="None" clId="Web-{1FC58246-91CC-488C-B7AD-F45DE7FB1CC9}"/>
    <pc:docChg chg="modSld">
      <pc:chgData name="Christine Bringefält" userId="gPxVRS5VSaLO/6+ZSYxsqq/dP5DBBYbfPlOTjtiVSAo=" providerId="None" clId="Web-{1FC58246-91CC-488C-B7AD-F45DE7FB1CC9}" dt="2024-10-09T16:57:55.180" v="22" actId="1076"/>
      <pc:docMkLst>
        <pc:docMk/>
      </pc:docMkLst>
      <pc:sldChg chg="addSp modSp">
        <pc:chgData name="Christine Bringefält" userId="gPxVRS5VSaLO/6+ZSYxsqq/dP5DBBYbfPlOTjtiVSAo=" providerId="None" clId="Web-{1FC58246-91CC-488C-B7AD-F45DE7FB1CC9}" dt="2024-10-09T16:57:55.180" v="22" actId="1076"/>
        <pc:sldMkLst>
          <pc:docMk/>
          <pc:sldMk cId="3967835485" sldId="269"/>
        </pc:sldMkLst>
        <pc:spChg chg="mod">
          <ac:chgData name="Christine Bringefält" userId="gPxVRS5VSaLO/6+ZSYxsqq/dP5DBBYbfPlOTjtiVSAo=" providerId="None" clId="Web-{1FC58246-91CC-488C-B7AD-F45DE7FB1CC9}" dt="2024-10-09T16:57:13.210" v="20" actId="1076"/>
          <ac:spMkLst>
            <pc:docMk/>
            <pc:sldMk cId="3967835485" sldId="269"/>
            <ac:spMk id="4" creationId="{8CCC8B7C-20EF-61DA-6C8D-F1D593BF80A7}"/>
          </ac:spMkLst>
        </pc:spChg>
        <pc:picChg chg="add mod">
          <ac:chgData name="Christine Bringefält" userId="gPxVRS5VSaLO/6+ZSYxsqq/dP5DBBYbfPlOTjtiVSAo=" providerId="None" clId="Web-{1FC58246-91CC-488C-B7AD-F45DE7FB1CC9}" dt="2024-10-09T16:57:55.180" v="22" actId="1076"/>
          <ac:picMkLst>
            <pc:docMk/>
            <pc:sldMk cId="3967835485" sldId="269"/>
            <ac:picMk id="5" creationId="{E48FCD9D-DCE9-2DD0-F28D-0863D9547BA5}"/>
          </ac:picMkLst>
        </pc:picChg>
      </pc:sldChg>
    </pc:docChg>
  </pc:docChgLst>
  <pc:docChgLst>
    <pc:chgData name="Christine Bringefält" userId="gPxVRS5VSaLO/6+ZSYxsqq/dP5DBBYbfPlOTjtiVSAo=" providerId="None" clId="Web-{4E834674-696C-4AEE-AC12-F0415138FADE}"/>
    <pc:docChg chg="modSld">
      <pc:chgData name="Christine Bringefält" userId="gPxVRS5VSaLO/6+ZSYxsqq/dP5DBBYbfPlOTjtiVSAo=" providerId="None" clId="Web-{4E834674-696C-4AEE-AC12-F0415138FADE}" dt="2024-10-09T08:24:50.541" v="2" actId="20577"/>
      <pc:docMkLst>
        <pc:docMk/>
      </pc:docMkLst>
      <pc:sldChg chg="modSp">
        <pc:chgData name="Christine Bringefält" userId="gPxVRS5VSaLO/6+ZSYxsqq/dP5DBBYbfPlOTjtiVSAo=" providerId="None" clId="Web-{4E834674-696C-4AEE-AC12-F0415138FADE}" dt="2024-10-09T08:24:50.541" v="2" actId="20577"/>
        <pc:sldMkLst>
          <pc:docMk/>
          <pc:sldMk cId="3984055377" sldId="277"/>
        </pc:sldMkLst>
        <pc:spChg chg="mod">
          <ac:chgData name="Christine Bringefält" userId="gPxVRS5VSaLO/6+ZSYxsqq/dP5DBBYbfPlOTjtiVSAo=" providerId="None" clId="Web-{4E834674-696C-4AEE-AC12-F0415138FADE}" dt="2024-10-09T08:24:50.541" v="2" actId="20577"/>
          <ac:spMkLst>
            <pc:docMk/>
            <pc:sldMk cId="3984055377" sldId="277"/>
            <ac:spMk id="3" creationId="{02D281D7-FB8F-4F29-73CF-9BF4E2C7E8BA}"/>
          </ac:spMkLst>
        </pc:spChg>
      </pc:sldChg>
    </pc:docChg>
  </pc:docChgLst>
  <pc:docChgLst>
    <pc:chgData name="Christine Bringefält" userId="gPxVRS5VSaLO/6+ZSYxsqq/dP5DBBYbfPlOTjtiVSAo=" providerId="None" clId="Web-{9464B29B-C707-4A57-B93D-4924CD15D84C}"/>
    <pc:docChg chg="modSld">
      <pc:chgData name="Christine Bringefält" userId="gPxVRS5VSaLO/6+ZSYxsqq/dP5DBBYbfPlOTjtiVSAo=" providerId="None" clId="Web-{9464B29B-C707-4A57-B93D-4924CD15D84C}" dt="2024-10-11T06:09:47.465" v="54" actId="20577"/>
      <pc:docMkLst>
        <pc:docMk/>
      </pc:docMkLst>
      <pc:sldChg chg="delSp modSp">
        <pc:chgData name="Christine Bringefält" userId="gPxVRS5VSaLO/6+ZSYxsqq/dP5DBBYbfPlOTjtiVSAo=" providerId="None" clId="Web-{9464B29B-C707-4A57-B93D-4924CD15D84C}" dt="2024-10-11T06:09:47.465" v="54" actId="20577"/>
        <pc:sldMkLst>
          <pc:docMk/>
          <pc:sldMk cId="3967835485" sldId="269"/>
        </pc:sldMkLst>
        <pc:spChg chg="mod">
          <ac:chgData name="Christine Bringefält" userId="gPxVRS5VSaLO/6+ZSYxsqq/dP5DBBYbfPlOTjtiVSAo=" providerId="None" clId="Web-{9464B29B-C707-4A57-B93D-4924CD15D84C}" dt="2024-10-11T06:09:47.465" v="54" actId="20577"/>
          <ac:spMkLst>
            <pc:docMk/>
            <pc:sldMk cId="3967835485" sldId="269"/>
            <ac:spMk id="4" creationId="{8CCC8B7C-20EF-61DA-6C8D-F1D593BF80A7}"/>
          </ac:spMkLst>
        </pc:spChg>
        <pc:picChg chg="del">
          <ac:chgData name="Christine Bringefält" userId="gPxVRS5VSaLO/6+ZSYxsqq/dP5DBBYbfPlOTjtiVSAo=" providerId="None" clId="Web-{9464B29B-C707-4A57-B93D-4924CD15D84C}" dt="2024-10-11T05:50:46.122" v="52"/>
          <ac:picMkLst>
            <pc:docMk/>
            <pc:sldMk cId="3967835485" sldId="269"/>
            <ac:picMk id="5" creationId="{E48FCD9D-DCE9-2DD0-F28D-0863D9547BA5}"/>
          </ac:picMkLst>
        </pc:picChg>
      </pc:sldChg>
      <pc:sldChg chg="modSp">
        <pc:chgData name="Christine Bringefält" userId="gPxVRS5VSaLO/6+ZSYxsqq/dP5DBBYbfPlOTjtiVSAo=" providerId="None" clId="Web-{9464B29B-C707-4A57-B93D-4924CD15D84C}" dt="2024-10-11T05:48:48.619" v="35" actId="20577"/>
        <pc:sldMkLst>
          <pc:docMk/>
          <pc:sldMk cId="670004267" sldId="283"/>
        </pc:sldMkLst>
        <pc:spChg chg="mod">
          <ac:chgData name="Christine Bringefält" userId="gPxVRS5VSaLO/6+ZSYxsqq/dP5DBBYbfPlOTjtiVSAo=" providerId="None" clId="Web-{9464B29B-C707-4A57-B93D-4924CD15D84C}" dt="2024-10-11T05:48:48.619" v="35" actId="20577"/>
          <ac:spMkLst>
            <pc:docMk/>
            <pc:sldMk cId="670004267" sldId="283"/>
            <ac:spMk id="3" creationId="{BA824E78-825C-CD04-8ECF-63987FC2FA0B}"/>
          </ac:spMkLst>
        </pc:spChg>
      </pc:sldChg>
    </pc:docChg>
  </pc:docChgLst>
  <pc:docChgLst>
    <pc:chgData name="Christine Bringefält" userId="gPxVRS5VSaLO/6+ZSYxsqq/dP5DBBYbfPlOTjtiVSAo=" providerId="None" clId="Web-{5F35A790-953B-4AED-B60B-F11F18F5F898}"/>
    <pc:docChg chg="modSld">
      <pc:chgData name="Christine Bringefält" userId="gPxVRS5VSaLO/6+ZSYxsqq/dP5DBBYbfPlOTjtiVSAo=" providerId="None" clId="Web-{5F35A790-953B-4AED-B60B-F11F18F5F898}" dt="2024-08-30T11:59:29.347" v="41" actId="20577"/>
      <pc:docMkLst>
        <pc:docMk/>
      </pc:docMkLst>
      <pc:sldChg chg="modSp">
        <pc:chgData name="Christine Bringefält" userId="gPxVRS5VSaLO/6+ZSYxsqq/dP5DBBYbfPlOTjtiVSAo=" providerId="None" clId="Web-{5F35A790-953B-4AED-B60B-F11F18F5F898}" dt="2024-08-30T11:59:29.347" v="41" actId="20577"/>
        <pc:sldMkLst>
          <pc:docMk/>
          <pc:sldMk cId="112760488" sldId="257"/>
        </pc:sldMkLst>
        <pc:spChg chg="mod">
          <ac:chgData name="Christine Bringefält" userId="gPxVRS5VSaLO/6+ZSYxsqq/dP5DBBYbfPlOTjtiVSAo=" providerId="None" clId="Web-{5F35A790-953B-4AED-B60B-F11F18F5F898}" dt="2024-08-30T11:59:29.347" v="41" actId="20577"/>
          <ac:spMkLst>
            <pc:docMk/>
            <pc:sldMk cId="112760488" sldId="257"/>
            <ac:spMk id="5" creationId="{9B1808BA-CEED-BD47-16D4-AD8CAA165E89}"/>
          </ac:spMkLst>
        </pc:spChg>
      </pc:sldChg>
    </pc:docChg>
  </pc:docChgLst>
  <pc:docChgLst>
    <pc:chgData name="Christine Bringefält" clId="Web-{C5F28C3F-E287-4281-B50A-5D40DCF76D9F}"/>
    <pc:docChg chg="addSld modSld addSection delSection">
      <pc:chgData name="Christine Bringefält" userId="" providerId="" clId="Web-{C5F28C3F-E287-4281-B50A-5D40DCF76D9F}" dt="2024-02-21T15:50:00.924" v="34" actId="20577"/>
      <pc:docMkLst>
        <pc:docMk/>
      </pc:docMkLst>
      <pc:sldChg chg="modSp">
        <pc:chgData name="Christine Bringefält" userId="" providerId="" clId="Web-{C5F28C3F-E287-4281-B50A-5D40DCF76D9F}" dt="2024-02-21T15:49:12.751" v="2" actId="20577"/>
        <pc:sldMkLst>
          <pc:docMk/>
          <pc:sldMk cId="1006042057" sldId="258"/>
        </pc:sldMkLst>
        <pc:spChg chg="mod">
          <ac:chgData name="Christine Bringefält" userId="" providerId="" clId="Web-{C5F28C3F-E287-4281-B50A-5D40DCF76D9F}" dt="2024-02-21T15:49:12.751" v="2" actId="20577"/>
          <ac:spMkLst>
            <pc:docMk/>
            <pc:sldMk cId="1006042057" sldId="258"/>
            <ac:spMk id="3" creationId="{39C7E9E7-CE3E-0848-F2ED-5A151A99E77F}"/>
          </ac:spMkLst>
        </pc:spChg>
      </pc:sldChg>
      <pc:sldChg chg="modSp new">
        <pc:chgData name="Christine Bringefält" userId="" providerId="" clId="Web-{C5F28C3F-E287-4281-B50A-5D40DCF76D9F}" dt="2024-02-21T15:50:00.924" v="34" actId="20577"/>
        <pc:sldMkLst>
          <pc:docMk/>
          <pc:sldMk cId="3911055999" sldId="276"/>
        </pc:sldMkLst>
        <pc:spChg chg="mod">
          <ac:chgData name="Christine Bringefält" userId="" providerId="" clId="Web-{C5F28C3F-E287-4281-B50A-5D40DCF76D9F}" dt="2024-02-21T15:50:00.924" v="34" actId="20577"/>
          <ac:spMkLst>
            <pc:docMk/>
            <pc:sldMk cId="3911055999" sldId="276"/>
            <ac:spMk id="2" creationId="{3E218358-FF8E-A012-06F4-5B49F56E4763}"/>
          </ac:spMkLst>
        </pc:spChg>
        <pc:spChg chg="mod">
          <ac:chgData name="Christine Bringefält" userId="" providerId="" clId="Web-{C5F28C3F-E287-4281-B50A-5D40DCF76D9F}" dt="2024-02-21T15:49:39.345" v="8" actId="20577"/>
          <ac:spMkLst>
            <pc:docMk/>
            <pc:sldMk cId="3911055999" sldId="276"/>
            <ac:spMk id="3" creationId="{B52F38E6-DF32-E807-5BB9-98931AD35C87}"/>
          </ac:spMkLst>
        </pc:spChg>
      </pc:sldChg>
    </pc:docChg>
  </pc:docChgLst>
  <pc:docChgLst>
    <pc:chgData name="Christine Bringefält" userId="gPxVRS5VSaLO/6+ZSYxsqq/dP5DBBYbfPlOTjtiVSAo=" providerId="None" clId="Web-{A5C5068E-1D82-4280-92BF-2A78420CF60C}"/>
    <pc:docChg chg="modSld">
      <pc:chgData name="Christine Bringefält" userId="gPxVRS5VSaLO/6+ZSYxsqq/dP5DBBYbfPlOTjtiVSAo=" providerId="None" clId="Web-{A5C5068E-1D82-4280-92BF-2A78420CF60C}" dt="2024-09-19T18:34:30.191" v="163" actId="14100"/>
      <pc:docMkLst>
        <pc:docMk/>
      </pc:docMkLst>
      <pc:sldChg chg="addSp modSp">
        <pc:chgData name="Christine Bringefält" userId="gPxVRS5VSaLO/6+ZSYxsqq/dP5DBBYbfPlOTjtiVSAo=" providerId="None" clId="Web-{A5C5068E-1D82-4280-92BF-2A78420CF60C}" dt="2024-09-19T18:33:46.362" v="161" actId="20577"/>
        <pc:sldMkLst>
          <pc:docMk/>
          <pc:sldMk cId="3967835485" sldId="269"/>
        </pc:sldMkLst>
        <pc:spChg chg="add mod">
          <ac:chgData name="Christine Bringefält" userId="gPxVRS5VSaLO/6+ZSYxsqq/dP5DBBYbfPlOTjtiVSAo=" providerId="None" clId="Web-{A5C5068E-1D82-4280-92BF-2A78420CF60C}" dt="2024-09-19T18:33:46.362" v="161" actId="20577"/>
          <ac:spMkLst>
            <pc:docMk/>
            <pc:sldMk cId="3967835485" sldId="269"/>
            <ac:spMk id="4" creationId="{8CCC8B7C-20EF-61DA-6C8D-F1D593BF80A7}"/>
          </ac:spMkLst>
        </pc:spChg>
      </pc:sldChg>
      <pc:sldChg chg="modSp">
        <pc:chgData name="Christine Bringefält" userId="gPxVRS5VSaLO/6+ZSYxsqq/dP5DBBYbfPlOTjtiVSAo=" providerId="None" clId="Web-{A5C5068E-1D82-4280-92BF-2A78420CF60C}" dt="2024-09-19T18:34:30.191" v="163" actId="14100"/>
        <pc:sldMkLst>
          <pc:docMk/>
          <pc:sldMk cId="3984055377" sldId="277"/>
        </pc:sldMkLst>
        <pc:spChg chg="mod">
          <ac:chgData name="Christine Bringefält" userId="gPxVRS5VSaLO/6+ZSYxsqq/dP5DBBYbfPlOTjtiVSAo=" providerId="None" clId="Web-{A5C5068E-1D82-4280-92BF-2A78420CF60C}" dt="2024-09-19T18:34:30.191" v="163" actId="14100"/>
          <ac:spMkLst>
            <pc:docMk/>
            <pc:sldMk cId="3984055377" sldId="277"/>
            <ac:spMk id="3" creationId="{02D281D7-FB8F-4F29-73CF-9BF4E2C7E8BA}"/>
          </ac:spMkLst>
        </pc:spChg>
      </pc:sldChg>
    </pc:docChg>
  </pc:docChgLst>
  <pc:docChgLst>
    <pc:chgData name="Christine Bringefält" userId="gPxVRS5VSaLO/6+ZSYxsqq/dP5DBBYbfPlOTjtiVSAo=" providerId="None" clId="Web-{2D23112F-DAEF-4BC5-8794-EB4E109078EA}"/>
    <pc:docChg chg="addSld delSld modSld">
      <pc:chgData name="Christine Bringefält" userId="gPxVRS5VSaLO/6+ZSYxsqq/dP5DBBYbfPlOTjtiVSAo=" providerId="None" clId="Web-{2D23112F-DAEF-4BC5-8794-EB4E109078EA}" dt="2024-09-30T05:38:16.356" v="187" actId="14100"/>
      <pc:docMkLst>
        <pc:docMk/>
      </pc:docMkLst>
      <pc:sldChg chg="modSp del">
        <pc:chgData name="Christine Bringefält" userId="gPxVRS5VSaLO/6+ZSYxsqq/dP5DBBYbfPlOTjtiVSAo=" providerId="None" clId="Web-{2D23112F-DAEF-4BC5-8794-EB4E109078EA}" dt="2024-09-30T05:21:01.279" v="57"/>
        <pc:sldMkLst>
          <pc:docMk/>
          <pc:sldMk cId="1006042057" sldId="258"/>
        </pc:sldMkLst>
        <pc:spChg chg="mod">
          <ac:chgData name="Christine Bringefält" userId="gPxVRS5VSaLO/6+ZSYxsqq/dP5DBBYbfPlOTjtiVSAo=" providerId="None" clId="Web-{2D23112F-DAEF-4BC5-8794-EB4E109078EA}" dt="2024-09-30T05:18:22.415" v="29" actId="20577"/>
          <ac:spMkLst>
            <pc:docMk/>
            <pc:sldMk cId="1006042057" sldId="258"/>
            <ac:spMk id="3" creationId="{39C7E9E7-CE3E-0848-F2ED-5A151A99E77F}"/>
          </ac:spMkLst>
        </pc:spChg>
      </pc:sldChg>
      <pc:sldChg chg="modSp">
        <pc:chgData name="Christine Bringefält" userId="gPxVRS5VSaLO/6+ZSYxsqq/dP5DBBYbfPlOTjtiVSAo=" providerId="None" clId="Web-{2D23112F-DAEF-4BC5-8794-EB4E109078EA}" dt="2024-09-30T05:38:16.356" v="187" actId="14100"/>
        <pc:sldMkLst>
          <pc:docMk/>
          <pc:sldMk cId="3120839988" sldId="262"/>
        </pc:sldMkLst>
        <pc:spChg chg="mod">
          <ac:chgData name="Christine Bringefält" userId="gPxVRS5VSaLO/6+ZSYxsqq/dP5DBBYbfPlOTjtiVSAo=" providerId="None" clId="Web-{2D23112F-DAEF-4BC5-8794-EB4E109078EA}" dt="2024-09-30T05:38:16.356" v="187" actId="14100"/>
          <ac:spMkLst>
            <pc:docMk/>
            <pc:sldMk cId="3120839988" sldId="262"/>
            <ac:spMk id="3" creationId="{7D1B2217-7AF9-F5F2-B01D-CA895F88B3A1}"/>
          </ac:spMkLst>
        </pc:spChg>
      </pc:sldChg>
      <pc:sldChg chg="addSp delSp modSp del">
        <pc:chgData name="Christine Bringefält" userId="gPxVRS5VSaLO/6+ZSYxsqq/dP5DBBYbfPlOTjtiVSAo=" providerId="None" clId="Web-{2D23112F-DAEF-4BC5-8794-EB4E109078EA}" dt="2024-09-30T05:20:34.497" v="54"/>
        <pc:sldMkLst>
          <pc:docMk/>
          <pc:sldMk cId="3911055999" sldId="276"/>
        </pc:sldMkLst>
        <pc:spChg chg="del">
          <ac:chgData name="Christine Bringefält" userId="gPxVRS5VSaLO/6+ZSYxsqq/dP5DBBYbfPlOTjtiVSAo=" providerId="None" clId="Web-{2D23112F-DAEF-4BC5-8794-EB4E109078EA}" dt="2024-09-30T05:20:29.278" v="53"/>
          <ac:spMkLst>
            <pc:docMk/>
            <pc:sldMk cId="3911055999" sldId="276"/>
            <ac:spMk id="2" creationId="{3E218358-FF8E-A012-06F4-5B49F56E4763}"/>
          </ac:spMkLst>
        </pc:spChg>
        <pc:spChg chg="mod">
          <ac:chgData name="Christine Bringefält" userId="gPxVRS5VSaLO/6+ZSYxsqq/dP5DBBYbfPlOTjtiVSAo=" providerId="None" clId="Web-{2D23112F-DAEF-4BC5-8794-EB4E109078EA}" dt="2024-09-30T05:20:25.637" v="52" actId="20577"/>
          <ac:spMkLst>
            <pc:docMk/>
            <pc:sldMk cId="3911055999" sldId="276"/>
            <ac:spMk id="3" creationId="{B52F38E6-DF32-E807-5BB9-98931AD35C87}"/>
          </ac:spMkLst>
        </pc:spChg>
        <pc:spChg chg="add mod">
          <ac:chgData name="Christine Bringefält" userId="gPxVRS5VSaLO/6+ZSYxsqq/dP5DBBYbfPlOTjtiVSAo=" providerId="None" clId="Web-{2D23112F-DAEF-4BC5-8794-EB4E109078EA}" dt="2024-09-30T05:20:29.278" v="53"/>
          <ac:spMkLst>
            <pc:docMk/>
            <pc:sldMk cId="3911055999" sldId="276"/>
            <ac:spMk id="5" creationId="{C1C80EF2-C974-4E8A-8C4E-C694B4116DB5}"/>
          </ac:spMkLst>
        </pc:spChg>
      </pc:sldChg>
      <pc:sldChg chg="modSp">
        <pc:chgData name="Christine Bringefält" userId="gPxVRS5VSaLO/6+ZSYxsqq/dP5DBBYbfPlOTjtiVSAo=" providerId="None" clId="Web-{2D23112F-DAEF-4BC5-8794-EB4E109078EA}" dt="2024-09-30T05:19:58.293" v="51"/>
        <pc:sldMkLst>
          <pc:docMk/>
          <pc:sldMk cId="3984055377" sldId="277"/>
        </pc:sldMkLst>
        <pc:spChg chg="mod">
          <ac:chgData name="Christine Bringefält" userId="gPxVRS5VSaLO/6+ZSYxsqq/dP5DBBYbfPlOTjtiVSAo=" providerId="None" clId="Web-{2D23112F-DAEF-4BC5-8794-EB4E109078EA}" dt="2024-09-30T05:19:58.293" v="51"/>
          <ac:spMkLst>
            <pc:docMk/>
            <pc:sldMk cId="3984055377" sldId="277"/>
            <ac:spMk id="3" creationId="{02D281D7-FB8F-4F29-73CF-9BF4E2C7E8BA}"/>
          </ac:spMkLst>
        </pc:spChg>
      </pc:sldChg>
      <pc:sldChg chg="modSp del">
        <pc:chgData name="Christine Bringefält" userId="gPxVRS5VSaLO/6+ZSYxsqq/dP5DBBYbfPlOTjtiVSAo=" providerId="None" clId="Web-{2D23112F-DAEF-4BC5-8794-EB4E109078EA}" dt="2024-09-30T05:21:12.998" v="60"/>
        <pc:sldMkLst>
          <pc:docMk/>
          <pc:sldMk cId="2343488469" sldId="281"/>
        </pc:sldMkLst>
        <pc:spChg chg="mod">
          <ac:chgData name="Christine Bringefält" userId="gPxVRS5VSaLO/6+ZSYxsqq/dP5DBBYbfPlOTjtiVSAo=" providerId="None" clId="Web-{2D23112F-DAEF-4BC5-8794-EB4E109078EA}" dt="2024-09-30T05:19:15.870" v="50" actId="20577"/>
          <ac:spMkLst>
            <pc:docMk/>
            <pc:sldMk cId="2343488469" sldId="281"/>
            <ac:spMk id="3" creationId="{39C7E9E7-CE3E-0848-F2ED-5A151A99E77F}"/>
          </ac:spMkLst>
        </pc:spChg>
      </pc:sldChg>
      <pc:sldChg chg="addSp new">
        <pc:chgData name="Christine Bringefält" userId="gPxVRS5VSaLO/6+ZSYxsqq/dP5DBBYbfPlOTjtiVSAo=" providerId="None" clId="Web-{2D23112F-DAEF-4BC5-8794-EB4E109078EA}" dt="2024-09-30T05:20:58.091" v="56"/>
        <pc:sldMkLst>
          <pc:docMk/>
          <pc:sldMk cId="1312489415" sldId="282"/>
        </pc:sldMkLst>
        <pc:spChg chg="add">
          <ac:chgData name="Christine Bringefält" userId="gPxVRS5VSaLO/6+ZSYxsqq/dP5DBBYbfPlOTjtiVSAo=" providerId="None" clId="Web-{2D23112F-DAEF-4BC5-8794-EB4E109078EA}" dt="2024-09-30T05:20:58.091" v="56"/>
          <ac:spMkLst>
            <pc:docMk/>
            <pc:sldMk cId="1312489415" sldId="282"/>
            <ac:spMk id="3" creationId="{C3020447-EF23-09F8-35B0-464094FF48FA}"/>
          </ac:spMkLst>
        </pc:spChg>
      </pc:sldChg>
      <pc:sldChg chg="addSp modSp new">
        <pc:chgData name="Christine Bringefält" userId="gPxVRS5VSaLO/6+ZSYxsqq/dP5DBBYbfPlOTjtiVSAo=" providerId="None" clId="Web-{2D23112F-DAEF-4BC5-8794-EB4E109078EA}" dt="2024-09-30T05:26:02.271" v="153" actId="20577"/>
        <pc:sldMkLst>
          <pc:docMk/>
          <pc:sldMk cId="670004267" sldId="283"/>
        </pc:sldMkLst>
        <pc:spChg chg="add mod">
          <ac:chgData name="Christine Bringefält" userId="gPxVRS5VSaLO/6+ZSYxsqq/dP5DBBYbfPlOTjtiVSAo=" providerId="None" clId="Web-{2D23112F-DAEF-4BC5-8794-EB4E109078EA}" dt="2024-09-30T05:26:02.271" v="153" actId="20577"/>
          <ac:spMkLst>
            <pc:docMk/>
            <pc:sldMk cId="670004267" sldId="283"/>
            <ac:spMk id="3" creationId="{BA824E78-825C-CD04-8ECF-63987FC2FA0B}"/>
          </ac:spMkLst>
        </pc:spChg>
      </pc:sldChg>
      <pc:sldChg chg="modSp add replId">
        <pc:chgData name="Christine Bringefält" userId="gPxVRS5VSaLO/6+ZSYxsqq/dP5DBBYbfPlOTjtiVSAo=" providerId="None" clId="Web-{2D23112F-DAEF-4BC5-8794-EB4E109078EA}" dt="2024-09-30T05:25:10.301" v="147" actId="20577"/>
        <pc:sldMkLst>
          <pc:docMk/>
          <pc:sldMk cId="2192366954" sldId="284"/>
        </pc:sldMkLst>
        <pc:spChg chg="mod">
          <ac:chgData name="Christine Bringefält" userId="gPxVRS5VSaLO/6+ZSYxsqq/dP5DBBYbfPlOTjtiVSAo=" providerId="None" clId="Web-{2D23112F-DAEF-4BC5-8794-EB4E109078EA}" dt="2024-09-30T05:25:10.301" v="147" actId="20577"/>
          <ac:spMkLst>
            <pc:docMk/>
            <pc:sldMk cId="2192366954" sldId="284"/>
            <ac:spMk id="3" creationId="{BA824E78-825C-CD04-8ECF-63987FC2FA0B}"/>
          </ac:spMkLst>
        </pc:spChg>
      </pc:sldChg>
      <pc:sldChg chg="new del">
        <pc:chgData name="Christine Bringefält" userId="gPxVRS5VSaLO/6+ZSYxsqq/dP5DBBYbfPlOTjtiVSAo=" providerId="None" clId="Web-{2D23112F-DAEF-4BC5-8794-EB4E109078EA}" dt="2024-09-30T05:27:48.321" v="155"/>
        <pc:sldMkLst>
          <pc:docMk/>
          <pc:sldMk cId="2690066553" sldId="285"/>
        </pc:sldMkLst>
      </pc:sldChg>
    </pc:docChg>
  </pc:docChgLst>
  <pc:docChgLst>
    <pc:chgData name="Christine Bringefält" clId="Web-{1BE7C95A-58C1-4745-90FB-B59507133C9D}"/>
    <pc:docChg chg="addSld delSld modSld sldOrd">
      <pc:chgData name="Christine Bringefält" userId="" providerId="" clId="Web-{1BE7C95A-58C1-4745-90FB-B59507133C9D}" dt="2023-09-25T17:40:51.756" v="2383" actId="14100"/>
      <pc:docMkLst>
        <pc:docMk/>
      </pc:docMkLst>
      <pc:sldChg chg="delSp modSp">
        <pc:chgData name="Christine Bringefält" userId="" providerId="" clId="Web-{1BE7C95A-58C1-4745-90FB-B59507133C9D}" dt="2023-09-25T17:40:51.756" v="2383" actId="14100"/>
        <pc:sldMkLst>
          <pc:docMk/>
          <pc:sldMk cId="1006042057" sldId="258"/>
        </pc:sldMkLst>
        <pc:spChg chg="del mod">
          <ac:chgData name="Christine Bringefält" userId="" providerId="" clId="Web-{1BE7C95A-58C1-4745-90FB-B59507133C9D}" dt="2023-09-25T16:38:28.831" v="103"/>
          <ac:spMkLst>
            <pc:docMk/>
            <pc:sldMk cId="1006042057" sldId="258"/>
            <ac:spMk id="2" creationId="{64BFEDC2-F3B6-477A-6751-0A2C01333CE6}"/>
          </ac:spMkLst>
        </pc:spChg>
        <pc:spChg chg="mod">
          <ac:chgData name="Christine Bringefält" userId="" providerId="" clId="Web-{1BE7C95A-58C1-4745-90FB-B59507133C9D}" dt="2023-09-25T17:40:51.756" v="2383" actId="14100"/>
          <ac:spMkLst>
            <pc:docMk/>
            <pc:sldMk cId="1006042057" sldId="258"/>
            <ac:spMk id="3" creationId="{39C7E9E7-CE3E-0848-F2ED-5A151A99E77F}"/>
          </ac:spMkLst>
        </pc:spChg>
      </pc:sldChg>
      <pc:sldChg chg="modSp">
        <pc:chgData name="Christine Bringefält" userId="" providerId="" clId="Web-{1BE7C95A-58C1-4745-90FB-B59507133C9D}" dt="2023-09-25T17:26:34.163" v="1805" actId="20577"/>
        <pc:sldMkLst>
          <pc:docMk/>
          <pc:sldMk cId="3120839988" sldId="262"/>
        </pc:sldMkLst>
        <pc:spChg chg="mod">
          <ac:chgData name="Christine Bringefält" userId="" providerId="" clId="Web-{1BE7C95A-58C1-4745-90FB-B59507133C9D}" dt="2023-09-25T17:26:34.163" v="1805" actId="20577"/>
          <ac:spMkLst>
            <pc:docMk/>
            <pc:sldMk cId="3120839988" sldId="262"/>
            <ac:spMk id="3" creationId="{7D1B2217-7AF9-F5F2-B01D-CA895F88B3A1}"/>
          </ac:spMkLst>
        </pc:spChg>
      </pc:sldChg>
      <pc:sldChg chg="addSp delSp modSp">
        <pc:chgData name="Christine Bringefält" userId="" providerId="" clId="Web-{1BE7C95A-58C1-4745-90FB-B59507133C9D}" dt="2023-09-25T17:28:14.180" v="1817"/>
        <pc:sldMkLst>
          <pc:docMk/>
          <pc:sldMk cId="3110810799" sldId="263"/>
        </pc:sldMkLst>
        <pc:spChg chg="mod">
          <ac:chgData name="Christine Bringefält" userId="" providerId="" clId="Web-{1BE7C95A-58C1-4745-90FB-B59507133C9D}" dt="2023-09-25T17:28:11.602" v="1816" actId="1076"/>
          <ac:spMkLst>
            <pc:docMk/>
            <pc:sldMk cId="3110810799" sldId="263"/>
            <ac:spMk id="2" creationId="{EBFDC0BE-713F-4C55-1E0F-060A26BF2E06}"/>
          </ac:spMkLst>
        </pc:spChg>
        <pc:spChg chg="del mod">
          <ac:chgData name="Christine Bringefält" userId="" providerId="" clId="Web-{1BE7C95A-58C1-4745-90FB-B59507133C9D}" dt="2023-09-25T17:27:52.430" v="1815"/>
          <ac:spMkLst>
            <pc:docMk/>
            <pc:sldMk cId="3110810799" sldId="263"/>
            <ac:spMk id="3" creationId="{02D281D7-FB8F-4F29-73CF-9BF4E2C7E8BA}"/>
          </ac:spMkLst>
        </pc:spChg>
        <pc:spChg chg="add del mod">
          <ac:chgData name="Christine Bringefält" userId="" providerId="" clId="Web-{1BE7C95A-58C1-4745-90FB-B59507133C9D}" dt="2023-09-25T17:28:14.180" v="1817"/>
          <ac:spMkLst>
            <pc:docMk/>
            <pc:sldMk cId="3110810799" sldId="263"/>
            <ac:spMk id="6" creationId="{18F58F6B-C43E-5BC7-1781-768C768F880D}"/>
          </ac:spMkLst>
        </pc:spChg>
        <pc:picChg chg="add mod">
          <ac:chgData name="Christine Bringefält" userId="" providerId="" clId="Web-{1BE7C95A-58C1-4745-90FB-B59507133C9D}" dt="2023-09-25T17:27:48.195" v="1814" actId="1076"/>
          <ac:picMkLst>
            <pc:docMk/>
            <pc:sldMk cId="3110810799" sldId="263"/>
            <ac:picMk id="4" creationId="{B3E24009-BB56-B2B5-FD1F-1AAE667FB728}"/>
          </ac:picMkLst>
        </pc:picChg>
      </pc:sldChg>
      <pc:sldChg chg="new del">
        <pc:chgData name="Christine Bringefält" userId="" providerId="" clId="Web-{1BE7C95A-58C1-4745-90FB-B59507133C9D}" dt="2023-09-25T17:28:50.024" v="1821"/>
        <pc:sldMkLst>
          <pc:docMk/>
          <pc:sldMk cId="2091220494" sldId="268"/>
        </pc:sldMkLst>
      </pc:sldChg>
      <pc:sldChg chg="modSp add ord replId">
        <pc:chgData name="Christine Bringefält" userId="" providerId="" clId="Web-{1BE7C95A-58C1-4745-90FB-B59507133C9D}" dt="2023-09-25T17:33:44.217" v="2128" actId="20577"/>
        <pc:sldMkLst>
          <pc:docMk/>
          <pc:sldMk cId="3967835485" sldId="269"/>
        </pc:sldMkLst>
        <pc:spChg chg="mod">
          <ac:chgData name="Christine Bringefält" userId="" providerId="" clId="Web-{1BE7C95A-58C1-4745-90FB-B59507133C9D}" dt="2023-09-25T17:29:55.885" v="1860" actId="20577"/>
          <ac:spMkLst>
            <pc:docMk/>
            <pc:sldMk cId="3967835485" sldId="269"/>
            <ac:spMk id="2" creationId="{A0393939-013B-68E2-5D65-B924AB21BB7C}"/>
          </ac:spMkLst>
        </pc:spChg>
        <pc:spChg chg="mod">
          <ac:chgData name="Christine Bringefält" userId="" providerId="" clId="Web-{1BE7C95A-58C1-4745-90FB-B59507133C9D}" dt="2023-09-25T17:33:44.217" v="2128" actId="20577"/>
          <ac:spMkLst>
            <pc:docMk/>
            <pc:sldMk cId="3967835485" sldId="269"/>
            <ac:spMk id="3" creationId="{7D1B2217-7AF9-F5F2-B01D-CA895F88B3A1}"/>
          </ac:spMkLst>
        </pc:spChg>
      </pc:sldChg>
      <pc:sldChg chg="add del replId">
        <pc:chgData name="Christine Bringefält" userId="" providerId="" clId="Web-{1BE7C95A-58C1-4745-90FB-B59507133C9D}" dt="2023-09-25T17:34:38.546" v="2130"/>
        <pc:sldMkLst>
          <pc:docMk/>
          <pc:sldMk cId="228660763" sldId="270"/>
        </pc:sldMkLst>
      </pc:sldChg>
    </pc:docChg>
  </pc:docChgLst>
  <pc:docChgLst>
    <pc:chgData name="Christine Bringefält" clId="Web-{240E4705-0C2C-4D01-9A92-61F261508591}"/>
    <pc:docChg chg="addSld modSld sldOrd">
      <pc:chgData name="Christine Bringefält" userId="" providerId="" clId="Web-{240E4705-0C2C-4D01-9A92-61F261508591}" dt="2023-10-09T08:13:37.713" v="123" actId="20577"/>
      <pc:docMkLst>
        <pc:docMk/>
      </pc:docMkLst>
      <pc:sldChg chg="modSp ord">
        <pc:chgData name="Christine Bringefält" userId="" providerId="" clId="Web-{240E4705-0C2C-4D01-9A92-61F261508591}" dt="2023-10-09T08:13:37.713" v="123" actId="20577"/>
        <pc:sldMkLst>
          <pc:docMk/>
          <pc:sldMk cId="1337356151" sldId="256"/>
        </pc:sldMkLst>
        <pc:spChg chg="mod">
          <ac:chgData name="Christine Bringefält" userId="" providerId="" clId="Web-{240E4705-0C2C-4D01-9A92-61F261508591}" dt="2023-10-09T08:13:37.713" v="123" actId="20577"/>
          <ac:spMkLst>
            <pc:docMk/>
            <pc:sldMk cId="1337356151" sldId="256"/>
            <ac:spMk id="3" creationId="{D36D75D9-2EDB-7EC5-FB5B-9D9DA67E81A4}"/>
          </ac:spMkLst>
        </pc:spChg>
      </pc:sldChg>
      <pc:sldChg chg="modSp">
        <pc:chgData name="Christine Bringefält" userId="" providerId="" clId="Web-{240E4705-0C2C-4D01-9A92-61F261508591}" dt="2023-10-09T08:00:33.489" v="17" actId="20577"/>
        <pc:sldMkLst>
          <pc:docMk/>
          <pc:sldMk cId="112760488" sldId="257"/>
        </pc:sldMkLst>
        <pc:spChg chg="mod">
          <ac:chgData name="Christine Bringefält" userId="" providerId="" clId="Web-{240E4705-0C2C-4D01-9A92-61F261508591}" dt="2023-10-09T08:00:33.489" v="17" actId="20577"/>
          <ac:spMkLst>
            <pc:docMk/>
            <pc:sldMk cId="112760488" sldId="257"/>
            <ac:spMk id="5" creationId="{9B1808BA-CEED-BD47-16D4-AD8CAA165E89}"/>
          </ac:spMkLst>
        </pc:spChg>
      </pc:sldChg>
      <pc:sldChg chg="ord">
        <pc:chgData name="Christine Bringefält" userId="" providerId="" clId="Web-{240E4705-0C2C-4D01-9A92-61F261508591}" dt="2023-10-09T08:12:44.211" v="102"/>
        <pc:sldMkLst>
          <pc:docMk/>
          <pc:sldMk cId="575585826" sldId="264"/>
        </pc:sldMkLst>
      </pc:sldChg>
      <pc:sldChg chg="ord">
        <pc:chgData name="Christine Bringefält" userId="" providerId="" clId="Web-{240E4705-0C2C-4D01-9A92-61F261508591}" dt="2023-10-09T08:06:30.706" v="68"/>
        <pc:sldMkLst>
          <pc:docMk/>
          <pc:sldMk cId="2853537270" sldId="266"/>
        </pc:sldMkLst>
      </pc:sldChg>
      <pc:sldChg chg="ord">
        <pc:chgData name="Christine Bringefält" userId="" providerId="" clId="Web-{240E4705-0C2C-4D01-9A92-61F261508591}" dt="2023-10-09T08:12:46.867" v="103"/>
        <pc:sldMkLst>
          <pc:docMk/>
          <pc:sldMk cId="3967835485" sldId="269"/>
        </pc:sldMkLst>
      </pc:sldChg>
      <pc:sldChg chg="ord">
        <pc:chgData name="Christine Bringefält" userId="" providerId="" clId="Web-{240E4705-0C2C-4D01-9A92-61F261508591}" dt="2023-10-09T08:06:18.857" v="67"/>
        <pc:sldMkLst>
          <pc:docMk/>
          <pc:sldMk cId="653179219" sldId="270"/>
        </pc:sldMkLst>
      </pc:sldChg>
      <pc:sldChg chg="addSp delSp modSp new mod modClrScheme chgLayout">
        <pc:chgData name="Christine Bringefält" userId="" providerId="" clId="Web-{240E4705-0C2C-4D01-9A92-61F261508591}" dt="2023-10-09T08:07:03.921" v="88" actId="1076"/>
        <pc:sldMkLst>
          <pc:docMk/>
          <pc:sldMk cId="1989703317" sldId="272"/>
        </pc:sldMkLst>
        <pc:spChg chg="add mod">
          <ac:chgData name="Christine Bringefält" userId="" providerId="" clId="Web-{240E4705-0C2C-4D01-9A92-61F261508591}" dt="2023-10-09T08:05:11.730" v="63" actId="20577"/>
          <ac:spMkLst>
            <pc:docMk/>
            <pc:sldMk cId="1989703317" sldId="272"/>
            <ac:spMk id="2" creationId="{2F584FB8-76E9-03E2-F48B-B1831B5A3F31}"/>
          </ac:spMkLst>
        </pc:spChg>
        <pc:spChg chg="add del mod">
          <ac:chgData name="Christine Bringefält" userId="" providerId="" clId="Web-{240E4705-0C2C-4D01-9A92-61F261508591}" dt="2023-10-09T08:01:55.850" v="50"/>
          <ac:spMkLst>
            <pc:docMk/>
            <pc:sldMk cId="1989703317" sldId="272"/>
            <ac:spMk id="3" creationId="{830E25A4-F96F-1CC6-25E7-F92CF6291AB0}"/>
          </ac:spMkLst>
        </pc:spChg>
        <pc:picChg chg="add mod">
          <ac:chgData name="Christine Bringefält" userId="" providerId="" clId="Web-{240E4705-0C2C-4D01-9A92-61F261508591}" dt="2023-10-09T08:07:03.921" v="88" actId="1076"/>
          <ac:picMkLst>
            <pc:docMk/>
            <pc:sldMk cId="1989703317" sldId="272"/>
            <ac:picMk id="5" creationId="{0F9C12C5-251C-FF47-413F-E95461CD6F8A}"/>
          </ac:picMkLst>
        </pc:picChg>
      </pc:sldChg>
      <pc:sldChg chg="addSp modSp add ord replId">
        <pc:chgData name="Christine Bringefält" userId="" providerId="" clId="Web-{240E4705-0C2C-4D01-9A92-61F261508591}" dt="2023-10-09T08:06:55.999" v="86"/>
        <pc:sldMkLst>
          <pc:docMk/>
          <pc:sldMk cId="467498901" sldId="273"/>
        </pc:sldMkLst>
        <pc:spChg chg="mod">
          <ac:chgData name="Christine Bringefält" userId="" providerId="" clId="Web-{240E4705-0C2C-4D01-9A92-61F261508591}" dt="2023-10-09T08:04:27.573" v="57" actId="1076"/>
          <ac:spMkLst>
            <pc:docMk/>
            <pc:sldMk cId="467498901" sldId="273"/>
            <ac:spMk id="2" creationId="{2F584FB8-76E9-03E2-F48B-B1831B5A3F31}"/>
          </ac:spMkLst>
        </pc:spChg>
        <pc:picChg chg="add">
          <ac:chgData name="Christine Bringefält" userId="" providerId="" clId="Web-{240E4705-0C2C-4D01-9A92-61F261508591}" dt="2023-10-09T08:06:55.999" v="86"/>
          <ac:picMkLst>
            <pc:docMk/>
            <pc:sldMk cId="467498901" sldId="273"/>
            <ac:picMk id="4" creationId="{10145870-A4BA-9D55-3355-239FC087822F}"/>
          </ac:picMkLst>
        </pc:picChg>
      </pc:sldChg>
      <pc:sldChg chg="modSp add ord replId">
        <pc:chgData name="Christine Bringefält" userId="" providerId="" clId="Web-{240E4705-0C2C-4D01-9A92-61F261508591}" dt="2023-10-09T08:06:43.655" v="85" actId="20577"/>
        <pc:sldMkLst>
          <pc:docMk/>
          <pc:sldMk cId="2879779812" sldId="274"/>
        </pc:sldMkLst>
        <pc:spChg chg="mod">
          <ac:chgData name="Christine Bringefält" userId="" providerId="" clId="Web-{240E4705-0C2C-4D01-9A92-61F261508591}" dt="2023-10-09T08:06:43.655" v="85" actId="20577"/>
          <ac:spMkLst>
            <pc:docMk/>
            <pc:sldMk cId="2879779812" sldId="274"/>
            <ac:spMk id="2" creationId="{EBFDC0BE-713F-4C55-1E0F-060A26BF2E06}"/>
          </ac:spMkLst>
        </pc:spChg>
      </pc:sldChg>
      <pc:sldChg chg="modSp add ord replId">
        <pc:chgData name="Christine Bringefält" userId="" providerId="" clId="Web-{240E4705-0C2C-4D01-9A92-61F261508591}" dt="2023-10-09T08:13:29.290" v="122" actId="20577"/>
        <pc:sldMkLst>
          <pc:docMk/>
          <pc:sldMk cId="1869056224" sldId="275"/>
        </pc:sldMkLst>
        <pc:spChg chg="mod">
          <ac:chgData name="Christine Bringefält" userId="" providerId="" clId="Web-{240E4705-0C2C-4D01-9A92-61F261508591}" dt="2023-10-09T08:13:13.274" v="119" actId="20577"/>
          <ac:spMkLst>
            <pc:docMk/>
            <pc:sldMk cId="1869056224" sldId="275"/>
            <ac:spMk id="2" creationId="{8EE5B489-FCE4-F9F5-F157-FF6F7FE0A131}"/>
          </ac:spMkLst>
        </pc:spChg>
        <pc:spChg chg="mod">
          <ac:chgData name="Christine Bringefält" userId="" providerId="" clId="Web-{240E4705-0C2C-4D01-9A92-61F261508591}" dt="2023-10-09T08:13:29.290" v="122" actId="20577"/>
          <ac:spMkLst>
            <pc:docMk/>
            <pc:sldMk cId="1869056224" sldId="275"/>
            <ac:spMk id="3" creationId="{D36D75D9-2EDB-7EC5-FB5B-9D9DA67E81A4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84EA58-E0B9-453A-A0F3-912BC7C7A174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EF7C9241-6712-4488-904A-5A38DD480F32}">
      <dgm:prSet/>
      <dgm:spPr/>
      <dgm:t>
        <a:bodyPr/>
        <a:lstStyle/>
        <a:p>
          <a:pPr>
            <a:defRPr cap="all"/>
          </a:pPr>
          <a:r>
            <a:rPr lang="en-US" b="0" i="0" dirty="0"/>
            <a:t>MEDLEMMAR</a:t>
          </a:r>
          <a:endParaRPr lang="en-US" dirty="0"/>
        </a:p>
      </dgm:t>
    </dgm:pt>
    <dgm:pt modelId="{E5A5C8D7-D220-430D-A1F3-7D84DD875770}" type="parTrans" cxnId="{F1A46D7A-8E8C-4879-9FB7-F31E3BD08352}">
      <dgm:prSet/>
      <dgm:spPr/>
      <dgm:t>
        <a:bodyPr/>
        <a:lstStyle/>
        <a:p>
          <a:endParaRPr lang="en-US"/>
        </a:p>
      </dgm:t>
    </dgm:pt>
    <dgm:pt modelId="{4C964ED4-7728-442F-BAE2-A5658BC07DF2}" type="sibTrans" cxnId="{F1A46D7A-8E8C-4879-9FB7-F31E3BD08352}">
      <dgm:prSet/>
      <dgm:spPr/>
      <dgm:t>
        <a:bodyPr/>
        <a:lstStyle/>
        <a:p>
          <a:endParaRPr lang="en-US"/>
        </a:p>
      </dgm:t>
    </dgm:pt>
    <dgm:pt modelId="{06648901-44D4-4AD0-AF74-DF7EF13222BF}">
      <dgm:prSet/>
      <dgm:spPr/>
      <dgm:t>
        <a:bodyPr/>
        <a:lstStyle/>
        <a:p>
          <a:pPr>
            <a:defRPr cap="all"/>
          </a:pPr>
          <a:r>
            <a:rPr lang="en-US"/>
            <a:t>FÖRENINGENS LAG</a:t>
          </a:r>
        </a:p>
      </dgm:t>
    </dgm:pt>
    <dgm:pt modelId="{7DF4CE1D-A891-4C86-AB8C-95DCBCA64CC1}" type="parTrans" cxnId="{C4F49DEC-CDC2-4D89-A745-4C9D6420D1DD}">
      <dgm:prSet/>
      <dgm:spPr/>
      <dgm:t>
        <a:bodyPr/>
        <a:lstStyle/>
        <a:p>
          <a:endParaRPr lang="en-US"/>
        </a:p>
      </dgm:t>
    </dgm:pt>
    <dgm:pt modelId="{C43F86F9-294F-400B-B1F4-77A9EBAD6E19}" type="sibTrans" cxnId="{C4F49DEC-CDC2-4D89-A745-4C9D6420D1DD}">
      <dgm:prSet/>
      <dgm:spPr/>
      <dgm:t>
        <a:bodyPr/>
        <a:lstStyle/>
        <a:p>
          <a:endParaRPr lang="en-US"/>
        </a:p>
      </dgm:t>
    </dgm:pt>
    <dgm:pt modelId="{7AF0C070-010E-4B2C-B967-9CB25FBBD4C3}">
      <dgm:prSet/>
      <dgm:spPr/>
      <dgm:t>
        <a:bodyPr/>
        <a:lstStyle/>
        <a:p>
          <a:pPr>
            <a:defRPr cap="all"/>
          </a:pPr>
          <a:r>
            <a:rPr lang="en-US" b="0" i="0"/>
            <a:t>VERKSAMHET</a:t>
          </a:r>
          <a:endParaRPr lang="en-US"/>
        </a:p>
      </dgm:t>
    </dgm:pt>
    <dgm:pt modelId="{A973316A-35CF-4BB2-842F-CD35B65D7583}" type="parTrans" cxnId="{3C83238E-6514-41D6-9CA9-31AC48344A6C}">
      <dgm:prSet/>
      <dgm:spPr/>
      <dgm:t>
        <a:bodyPr/>
        <a:lstStyle/>
        <a:p>
          <a:endParaRPr lang="en-US"/>
        </a:p>
      </dgm:t>
    </dgm:pt>
    <dgm:pt modelId="{C7C6F048-21AE-4C7A-B98A-9510961F5C60}" type="sibTrans" cxnId="{3C83238E-6514-41D6-9CA9-31AC48344A6C}">
      <dgm:prSet/>
      <dgm:spPr/>
      <dgm:t>
        <a:bodyPr/>
        <a:lstStyle/>
        <a:p>
          <a:endParaRPr lang="en-US"/>
        </a:p>
      </dgm:t>
    </dgm:pt>
    <dgm:pt modelId="{8575880F-A76C-4369-8964-458AAE824D55}">
      <dgm:prSet/>
      <dgm:spPr/>
      <dgm:t>
        <a:bodyPr/>
        <a:lstStyle/>
        <a:p>
          <a:pPr>
            <a:defRPr cap="all"/>
          </a:pPr>
          <a:r>
            <a:rPr lang="en-US"/>
            <a:t>STYRELSE</a:t>
          </a:r>
        </a:p>
      </dgm:t>
    </dgm:pt>
    <dgm:pt modelId="{5216C535-BCF9-43CF-9CA9-6A039B2FB304}" type="parTrans" cxnId="{A7DAD3E6-469A-468B-BCF2-EAA5230749D9}">
      <dgm:prSet/>
      <dgm:spPr/>
      <dgm:t>
        <a:bodyPr/>
        <a:lstStyle/>
        <a:p>
          <a:endParaRPr lang="en-US"/>
        </a:p>
      </dgm:t>
    </dgm:pt>
    <dgm:pt modelId="{0F608471-81B0-4473-BB6B-D8B6E939E383}" type="sibTrans" cxnId="{A7DAD3E6-469A-468B-BCF2-EAA5230749D9}">
      <dgm:prSet/>
      <dgm:spPr/>
      <dgm:t>
        <a:bodyPr/>
        <a:lstStyle/>
        <a:p>
          <a:endParaRPr lang="en-US"/>
        </a:p>
      </dgm:t>
    </dgm:pt>
    <dgm:pt modelId="{64B58990-E9E1-4429-8BB2-85776C340423}">
      <dgm:prSet/>
      <dgm:spPr/>
      <dgm:t>
        <a:bodyPr/>
        <a:lstStyle/>
        <a:p>
          <a:pPr>
            <a:defRPr cap="all"/>
          </a:pPr>
          <a:r>
            <a:rPr lang="en-US" b="0" i="0"/>
            <a:t>ÖVRIGT</a:t>
          </a:r>
          <a:endParaRPr lang="en-US"/>
        </a:p>
      </dgm:t>
    </dgm:pt>
    <dgm:pt modelId="{DE9F29F0-8C5E-4EF6-AD55-0449BB689DCC}" type="parTrans" cxnId="{A4A795D3-2FF4-4216-B67D-61E2B1F9CE58}">
      <dgm:prSet/>
      <dgm:spPr/>
      <dgm:t>
        <a:bodyPr/>
        <a:lstStyle/>
        <a:p>
          <a:endParaRPr lang="en-US"/>
        </a:p>
      </dgm:t>
    </dgm:pt>
    <dgm:pt modelId="{6111401F-7E27-48B7-9D04-76F862B6E534}" type="sibTrans" cxnId="{A4A795D3-2FF4-4216-B67D-61E2B1F9CE58}">
      <dgm:prSet/>
      <dgm:spPr/>
      <dgm:t>
        <a:bodyPr/>
        <a:lstStyle/>
        <a:p>
          <a:endParaRPr lang="en-US"/>
        </a:p>
      </dgm:t>
    </dgm:pt>
    <dgm:pt modelId="{17164CF9-41C0-417A-BCAF-ECD8BECD66B5}" type="pres">
      <dgm:prSet presAssocID="{9984EA58-E0B9-453A-A0F3-912BC7C7A174}" presName="root" presStyleCnt="0">
        <dgm:presLayoutVars>
          <dgm:dir/>
          <dgm:resizeHandles val="exact"/>
        </dgm:presLayoutVars>
      </dgm:prSet>
      <dgm:spPr/>
    </dgm:pt>
    <dgm:pt modelId="{3C0DFFFC-B39F-4ED7-AA5D-3579F44F6911}" type="pres">
      <dgm:prSet presAssocID="{EF7C9241-6712-4488-904A-5A38DD480F32}" presName="compNode" presStyleCnt="0"/>
      <dgm:spPr/>
    </dgm:pt>
    <dgm:pt modelId="{A93FA5A7-CDB4-489F-BD54-2C1DE0560C46}" type="pres">
      <dgm:prSet presAssocID="{EF7C9241-6712-4488-904A-5A38DD480F32}" presName="iconBgRect" presStyleLbl="bgShp" presStyleIdx="0" presStyleCnt="5"/>
      <dgm:spPr/>
    </dgm:pt>
    <dgm:pt modelId="{93576E71-7CD3-4DA8-A4FE-10951D56E68F}" type="pres">
      <dgm:prSet presAssocID="{EF7C9241-6712-4488-904A-5A38DD480F32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13148686-C189-4F35-83FE-F6EA037A2C69}" type="pres">
      <dgm:prSet presAssocID="{EF7C9241-6712-4488-904A-5A38DD480F32}" presName="spaceRect" presStyleCnt="0"/>
      <dgm:spPr/>
    </dgm:pt>
    <dgm:pt modelId="{0D599E6F-36BA-4C84-8BCA-88184DD6CEF1}" type="pres">
      <dgm:prSet presAssocID="{EF7C9241-6712-4488-904A-5A38DD480F32}" presName="textRect" presStyleLbl="revTx" presStyleIdx="0" presStyleCnt="5">
        <dgm:presLayoutVars>
          <dgm:chMax val="1"/>
          <dgm:chPref val="1"/>
        </dgm:presLayoutVars>
      </dgm:prSet>
      <dgm:spPr/>
    </dgm:pt>
    <dgm:pt modelId="{9470448B-7A6F-43E2-8698-A4691F6F020B}" type="pres">
      <dgm:prSet presAssocID="{4C964ED4-7728-442F-BAE2-A5658BC07DF2}" presName="sibTrans" presStyleCnt="0"/>
      <dgm:spPr/>
    </dgm:pt>
    <dgm:pt modelId="{876BFE8E-5B9E-4E44-9CFF-1B21B868B588}" type="pres">
      <dgm:prSet presAssocID="{06648901-44D4-4AD0-AF74-DF7EF13222BF}" presName="compNode" presStyleCnt="0"/>
      <dgm:spPr/>
    </dgm:pt>
    <dgm:pt modelId="{DA6DF0B7-9509-4D15-9F66-D456B93D1221}" type="pres">
      <dgm:prSet presAssocID="{06648901-44D4-4AD0-AF74-DF7EF13222BF}" presName="iconBgRect" presStyleLbl="bgShp" presStyleIdx="1" presStyleCnt="5"/>
      <dgm:spPr/>
    </dgm:pt>
    <dgm:pt modelId="{E77CF668-F2B5-4D8F-A95A-B71D4F539E7F}" type="pres">
      <dgm:prSet presAssocID="{06648901-44D4-4AD0-AF74-DF7EF13222BF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3C218F72-FE10-4B33-BA0D-43D13D2322F8}" type="pres">
      <dgm:prSet presAssocID="{06648901-44D4-4AD0-AF74-DF7EF13222BF}" presName="spaceRect" presStyleCnt="0"/>
      <dgm:spPr/>
    </dgm:pt>
    <dgm:pt modelId="{B51B29D6-76B5-49E7-9327-A16367E870BF}" type="pres">
      <dgm:prSet presAssocID="{06648901-44D4-4AD0-AF74-DF7EF13222BF}" presName="textRect" presStyleLbl="revTx" presStyleIdx="1" presStyleCnt="5">
        <dgm:presLayoutVars>
          <dgm:chMax val="1"/>
          <dgm:chPref val="1"/>
        </dgm:presLayoutVars>
      </dgm:prSet>
      <dgm:spPr/>
    </dgm:pt>
    <dgm:pt modelId="{B56965B6-3E95-413C-AC19-BD50366A0AC5}" type="pres">
      <dgm:prSet presAssocID="{C43F86F9-294F-400B-B1F4-77A9EBAD6E19}" presName="sibTrans" presStyleCnt="0"/>
      <dgm:spPr/>
    </dgm:pt>
    <dgm:pt modelId="{166B2550-9F88-4CAC-8F08-5509E28A6F73}" type="pres">
      <dgm:prSet presAssocID="{7AF0C070-010E-4B2C-B967-9CB25FBBD4C3}" presName="compNode" presStyleCnt="0"/>
      <dgm:spPr/>
    </dgm:pt>
    <dgm:pt modelId="{A01B1253-BE66-4F89-86F8-6EB8B9590DAD}" type="pres">
      <dgm:prSet presAssocID="{7AF0C070-010E-4B2C-B967-9CB25FBBD4C3}" presName="iconBgRect" presStyleLbl="bgShp" presStyleIdx="2" presStyleCnt="5"/>
      <dgm:spPr/>
    </dgm:pt>
    <dgm:pt modelId="{4F17521B-E1B5-4A29-A3BF-AD03061875F9}" type="pres">
      <dgm:prSet presAssocID="{7AF0C070-010E-4B2C-B967-9CB25FBBD4C3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3FD6B288-A130-493B-BA44-577C69A72AC1}" type="pres">
      <dgm:prSet presAssocID="{7AF0C070-010E-4B2C-B967-9CB25FBBD4C3}" presName="spaceRect" presStyleCnt="0"/>
      <dgm:spPr/>
    </dgm:pt>
    <dgm:pt modelId="{F792044E-5D50-4DC1-87B0-3DD4715CD920}" type="pres">
      <dgm:prSet presAssocID="{7AF0C070-010E-4B2C-B967-9CB25FBBD4C3}" presName="textRect" presStyleLbl="revTx" presStyleIdx="2" presStyleCnt="5">
        <dgm:presLayoutVars>
          <dgm:chMax val="1"/>
          <dgm:chPref val="1"/>
        </dgm:presLayoutVars>
      </dgm:prSet>
      <dgm:spPr/>
    </dgm:pt>
    <dgm:pt modelId="{DB1370A1-4152-4AF0-AAFD-3C2C0786D200}" type="pres">
      <dgm:prSet presAssocID="{C7C6F048-21AE-4C7A-B98A-9510961F5C60}" presName="sibTrans" presStyleCnt="0"/>
      <dgm:spPr/>
    </dgm:pt>
    <dgm:pt modelId="{6F07952C-0F6C-4475-BD78-9953D20E442C}" type="pres">
      <dgm:prSet presAssocID="{8575880F-A76C-4369-8964-458AAE824D55}" presName="compNode" presStyleCnt="0"/>
      <dgm:spPr/>
    </dgm:pt>
    <dgm:pt modelId="{7C8EFBD3-8725-4F3B-BE57-2463794CD567}" type="pres">
      <dgm:prSet presAssocID="{8575880F-A76C-4369-8964-458AAE824D55}" presName="iconBgRect" presStyleLbl="bgShp" presStyleIdx="3" presStyleCnt="5"/>
      <dgm:spPr/>
    </dgm:pt>
    <dgm:pt modelId="{E2012504-DFD1-435F-B96A-4AD4E43187C1}" type="pres">
      <dgm:prSet presAssocID="{8575880F-A76C-4369-8964-458AAE824D55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kateboard"/>
        </a:ext>
      </dgm:extLst>
    </dgm:pt>
    <dgm:pt modelId="{D1EFE905-BC18-439A-9DC4-4251828D6CCE}" type="pres">
      <dgm:prSet presAssocID="{8575880F-A76C-4369-8964-458AAE824D55}" presName="spaceRect" presStyleCnt="0"/>
      <dgm:spPr/>
    </dgm:pt>
    <dgm:pt modelId="{2162AB1D-F870-4392-8E5E-4BDCD5F40CFC}" type="pres">
      <dgm:prSet presAssocID="{8575880F-A76C-4369-8964-458AAE824D55}" presName="textRect" presStyleLbl="revTx" presStyleIdx="3" presStyleCnt="5">
        <dgm:presLayoutVars>
          <dgm:chMax val="1"/>
          <dgm:chPref val="1"/>
        </dgm:presLayoutVars>
      </dgm:prSet>
      <dgm:spPr/>
    </dgm:pt>
    <dgm:pt modelId="{E50A45BB-6A97-4F8B-BF50-7FFEC57A4B9C}" type="pres">
      <dgm:prSet presAssocID="{0F608471-81B0-4473-BB6B-D8B6E939E383}" presName="sibTrans" presStyleCnt="0"/>
      <dgm:spPr/>
    </dgm:pt>
    <dgm:pt modelId="{CD323B66-1A06-443E-99DD-2B6C1085AAFE}" type="pres">
      <dgm:prSet presAssocID="{64B58990-E9E1-4429-8BB2-85776C340423}" presName="compNode" presStyleCnt="0"/>
      <dgm:spPr/>
    </dgm:pt>
    <dgm:pt modelId="{4F8BA521-D847-4780-8401-2B1D9F08C31A}" type="pres">
      <dgm:prSet presAssocID="{64B58990-E9E1-4429-8BB2-85776C340423}" presName="iconBgRect" presStyleLbl="bgShp" presStyleIdx="4" presStyleCnt="5"/>
      <dgm:spPr/>
    </dgm:pt>
    <dgm:pt modelId="{8D7178EF-0BBD-408E-A6DE-5E1ECC19C10A}" type="pres">
      <dgm:prSet presAssocID="{64B58990-E9E1-4429-8BB2-85776C34042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687E530E-FEAD-4DE6-AC83-FFB8792AA795}" type="pres">
      <dgm:prSet presAssocID="{64B58990-E9E1-4429-8BB2-85776C340423}" presName="spaceRect" presStyleCnt="0"/>
      <dgm:spPr/>
    </dgm:pt>
    <dgm:pt modelId="{0AF17B8E-C074-4C29-BF6B-2A628C14A997}" type="pres">
      <dgm:prSet presAssocID="{64B58990-E9E1-4429-8BB2-85776C340423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72B73008-B33B-49B9-A2EC-120F3BB1D0CD}" type="presOf" srcId="{EF7C9241-6712-4488-904A-5A38DD480F32}" destId="{0D599E6F-36BA-4C84-8BCA-88184DD6CEF1}" srcOrd="0" destOrd="0" presId="urn:microsoft.com/office/officeart/2018/5/layout/IconCircleLabelList"/>
    <dgm:cxn modelId="{D8B03713-03E4-4EFE-A864-5E945B91D679}" type="presOf" srcId="{9984EA58-E0B9-453A-A0F3-912BC7C7A174}" destId="{17164CF9-41C0-417A-BCAF-ECD8BECD66B5}" srcOrd="0" destOrd="0" presId="urn:microsoft.com/office/officeart/2018/5/layout/IconCircleLabelList"/>
    <dgm:cxn modelId="{7F2C962A-65FB-48ED-B99E-8764D142D200}" type="presOf" srcId="{8575880F-A76C-4369-8964-458AAE824D55}" destId="{2162AB1D-F870-4392-8E5E-4BDCD5F40CFC}" srcOrd="0" destOrd="0" presId="urn:microsoft.com/office/officeart/2018/5/layout/IconCircleLabelList"/>
    <dgm:cxn modelId="{807FDE36-8E6E-4BF7-9C5F-65904D8E0B4F}" type="presOf" srcId="{64B58990-E9E1-4429-8BB2-85776C340423}" destId="{0AF17B8E-C074-4C29-BF6B-2A628C14A997}" srcOrd="0" destOrd="0" presId="urn:microsoft.com/office/officeart/2018/5/layout/IconCircleLabelList"/>
    <dgm:cxn modelId="{F1A46D7A-8E8C-4879-9FB7-F31E3BD08352}" srcId="{9984EA58-E0B9-453A-A0F3-912BC7C7A174}" destId="{EF7C9241-6712-4488-904A-5A38DD480F32}" srcOrd="0" destOrd="0" parTransId="{E5A5C8D7-D220-430D-A1F3-7D84DD875770}" sibTransId="{4C964ED4-7728-442F-BAE2-A5658BC07DF2}"/>
    <dgm:cxn modelId="{3C83238E-6514-41D6-9CA9-31AC48344A6C}" srcId="{9984EA58-E0B9-453A-A0F3-912BC7C7A174}" destId="{7AF0C070-010E-4B2C-B967-9CB25FBBD4C3}" srcOrd="2" destOrd="0" parTransId="{A973316A-35CF-4BB2-842F-CD35B65D7583}" sibTransId="{C7C6F048-21AE-4C7A-B98A-9510961F5C60}"/>
    <dgm:cxn modelId="{4A6C45A3-B826-4E91-9A47-A3F14C216DA0}" type="presOf" srcId="{06648901-44D4-4AD0-AF74-DF7EF13222BF}" destId="{B51B29D6-76B5-49E7-9327-A16367E870BF}" srcOrd="0" destOrd="0" presId="urn:microsoft.com/office/officeart/2018/5/layout/IconCircleLabelList"/>
    <dgm:cxn modelId="{A4A795D3-2FF4-4216-B67D-61E2B1F9CE58}" srcId="{9984EA58-E0B9-453A-A0F3-912BC7C7A174}" destId="{64B58990-E9E1-4429-8BB2-85776C340423}" srcOrd="4" destOrd="0" parTransId="{DE9F29F0-8C5E-4EF6-AD55-0449BB689DCC}" sibTransId="{6111401F-7E27-48B7-9D04-76F862B6E534}"/>
    <dgm:cxn modelId="{A7DAD3E6-469A-468B-BCF2-EAA5230749D9}" srcId="{9984EA58-E0B9-453A-A0F3-912BC7C7A174}" destId="{8575880F-A76C-4369-8964-458AAE824D55}" srcOrd="3" destOrd="0" parTransId="{5216C535-BCF9-43CF-9CA9-6A039B2FB304}" sibTransId="{0F608471-81B0-4473-BB6B-D8B6E939E383}"/>
    <dgm:cxn modelId="{C4F49DEC-CDC2-4D89-A745-4C9D6420D1DD}" srcId="{9984EA58-E0B9-453A-A0F3-912BC7C7A174}" destId="{06648901-44D4-4AD0-AF74-DF7EF13222BF}" srcOrd="1" destOrd="0" parTransId="{7DF4CE1D-A891-4C86-AB8C-95DCBCA64CC1}" sibTransId="{C43F86F9-294F-400B-B1F4-77A9EBAD6E19}"/>
    <dgm:cxn modelId="{06D336F6-6079-4106-8186-DAAF7E0C538D}" type="presOf" srcId="{7AF0C070-010E-4B2C-B967-9CB25FBBD4C3}" destId="{F792044E-5D50-4DC1-87B0-3DD4715CD920}" srcOrd="0" destOrd="0" presId="urn:microsoft.com/office/officeart/2018/5/layout/IconCircleLabelList"/>
    <dgm:cxn modelId="{F05B2DE5-5B40-408F-8069-BF9A3B451E01}" type="presParOf" srcId="{17164CF9-41C0-417A-BCAF-ECD8BECD66B5}" destId="{3C0DFFFC-B39F-4ED7-AA5D-3579F44F6911}" srcOrd="0" destOrd="0" presId="urn:microsoft.com/office/officeart/2018/5/layout/IconCircleLabelList"/>
    <dgm:cxn modelId="{D1DE46F0-5916-426E-AFD0-01A181C7B3CF}" type="presParOf" srcId="{3C0DFFFC-B39F-4ED7-AA5D-3579F44F6911}" destId="{A93FA5A7-CDB4-489F-BD54-2C1DE0560C46}" srcOrd="0" destOrd="0" presId="urn:microsoft.com/office/officeart/2018/5/layout/IconCircleLabelList"/>
    <dgm:cxn modelId="{EAC97489-8E75-4818-86D4-7AF1CBC85BC5}" type="presParOf" srcId="{3C0DFFFC-B39F-4ED7-AA5D-3579F44F6911}" destId="{93576E71-7CD3-4DA8-A4FE-10951D56E68F}" srcOrd="1" destOrd="0" presId="urn:microsoft.com/office/officeart/2018/5/layout/IconCircleLabelList"/>
    <dgm:cxn modelId="{B1CC493B-A99C-4A5E-84E1-F91B7F75426C}" type="presParOf" srcId="{3C0DFFFC-B39F-4ED7-AA5D-3579F44F6911}" destId="{13148686-C189-4F35-83FE-F6EA037A2C69}" srcOrd="2" destOrd="0" presId="urn:microsoft.com/office/officeart/2018/5/layout/IconCircleLabelList"/>
    <dgm:cxn modelId="{DB2FC6B9-2B31-4CCD-BB0F-30E3252C3E24}" type="presParOf" srcId="{3C0DFFFC-B39F-4ED7-AA5D-3579F44F6911}" destId="{0D599E6F-36BA-4C84-8BCA-88184DD6CEF1}" srcOrd="3" destOrd="0" presId="urn:microsoft.com/office/officeart/2018/5/layout/IconCircleLabelList"/>
    <dgm:cxn modelId="{8819A6FA-44D2-494E-B979-E9F9D5253BE4}" type="presParOf" srcId="{17164CF9-41C0-417A-BCAF-ECD8BECD66B5}" destId="{9470448B-7A6F-43E2-8698-A4691F6F020B}" srcOrd="1" destOrd="0" presId="urn:microsoft.com/office/officeart/2018/5/layout/IconCircleLabelList"/>
    <dgm:cxn modelId="{BF2DEB31-EB2B-48EC-906C-9E86FEC1DA1C}" type="presParOf" srcId="{17164CF9-41C0-417A-BCAF-ECD8BECD66B5}" destId="{876BFE8E-5B9E-4E44-9CFF-1B21B868B588}" srcOrd="2" destOrd="0" presId="urn:microsoft.com/office/officeart/2018/5/layout/IconCircleLabelList"/>
    <dgm:cxn modelId="{5A96E2F6-1242-450C-9195-5F4D7C8F5149}" type="presParOf" srcId="{876BFE8E-5B9E-4E44-9CFF-1B21B868B588}" destId="{DA6DF0B7-9509-4D15-9F66-D456B93D1221}" srcOrd="0" destOrd="0" presId="urn:microsoft.com/office/officeart/2018/5/layout/IconCircleLabelList"/>
    <dgm:cxn modelId="{CBE6AE44-B969-42A8-9CF2-7343250A943E}" type="presParOf" srcId="{876BFE8E-5B9E-4E44-9CFF-1B21B868B588}" destId="{E77CF668-F2B5-4D8F-A95A-B71D4F539E7F}" srcOrd="1" destOrd="0" presId="urn:microsoft.com/office/officeart/2018/5/layout/IconCircleLabelList"/>
    <dgm:cxn modelId="{3196E71F-36D0-4523-811E-FE204F485174}" type="presParOf" srcId="{876BFE8E-5B9E-4E44-9CFF-1B21B868B588}" destId="{3C218F72-FE10-4B33-BA0D-43D13D2322F8}" srcOrd="2" destOrd="0" presId="urn:microsoft.com/office/officeart/2018/5/layout/IconCircleLabelList"/>
    <dgm:cxn modelId="{3CD5F7E4-7529-426C-A606-8ECD51A92D02}" type="presParOf" srcId="{876BFE8E-5B9E-4E44-9CFF-1B21B868B588}" destId="{B51B29D6-76B5-49E7-9327-A16367E870BF}" srcOrd="3" destOrd="0" presId="urn:microsoft.com/office/officeart/2018/5/layout/IconCircleLabelList"/>
    <dgm:cxn modelId="{729CAF43-D311-4B1B-A13F-E45EFB15D0B5}" type="presParOf" srcId="{17164CF9-41C0-417A-BCAF-ECD8BECD66B5}" destId="{B56965B6-3E95-413C-AC19-BD50366A0AC5}" srcOrd="3" destOrd="0" presId="urn:microsoft.com/office/officeart/2018/5/layout/IconCircleLabelList"/>
    <dgm:cxn modelId="{E6CF6450-F757-494B-A62B-114517482E92}" type="presParOf" srcId="{17164CF9-41C0-417A-BCAF-ECD8BECD66B5}" destId="{166B2550-9F88-4CAC-8F08-5509E28A6F73}" srcOrd="4" destOrd="0" presId="urn:microsoft.com/office/officeart/2018/5/layout/IconCircleLabelList"/>
    <dgm:cxn modelId="{3DCF0D61-61A7-4892-BDA7-5D02FD78AE73}" type="presParOf" srcId="{166B2550-9F88-4CAC-8F08-5509E28A6F73}" destId="{A01B1253-BE66-4F89-86F8-6EB8B9590DAD}" srcOrd="0" destOrd="0" presId="urn:microsoft.com/office/officeart/2018/5/layout/IconCircleLabelList"/>
    <dgm:cxn modelId="{FCF6CC35-414F-48F7-AD47-772214CAF387}" type="presParOf" srcId="{166B2550-9F88-4CAC-8F08-5509E28A6F73}" destId="{4F17521B-E1B5-4A29-A3BF-AD03061875F9}" srcOrd="1" destOrd="0" presId="urn:microsoft.com/office/officeart/2018/5/layout/IconCircleLabelList"/>
    <dgm:cxn modelId="{13442ADD-9532-4674-9FD6-ACB06685A9AF}" type="presParOf" srcId="{166B2550-9F88-4CAC-8F08-5509E28A6F73}" destId="{3FD6B288-A130-493B-BA44-577C69A72AC1}" srcOrd="2" destOrd="0" presId="urn:microsoft.com/office/officeart/2018/5/layout/IconCircleLabelList"/>
    <dgm:cxn modelId="{4FA41FBA-782A-45C0-9032-45C1D8500B89}" type="presParOf" srcId="{166B2550-9F88-4CAC-8F08-5509E28A6F73}" destId="{F792044E-5D50-4DC1-87B0-3DD4715CD920}" srcOrd="3" destOrd="0" presId="urn:microsoft.com/office/officeart/2018/5/layout/IconCircleLabelList"/>
    <dgm:cxn modelId="{46FA6B9F-B733-4C7B-9526-2D0D377E3940}" type="presParOf" srcId="{17164CF9-41C0-417A-BCAF-ECD8BECD66B5}" destId="{DB1370A1-4152-4AF0-AAFD-3C2C0786D200}" srcOrd="5" destOrd="0" presId="urn:microsoft.com/office/officeart/2018/5/layout/IconCircleLabelList"/>
    <dgm:cxn modelId="{310F4B6A-7222-48C5-ADF3-098EDB9B9E45}" type="presParOf" srcId="{17164CF9-41C0-417A-BCAF-ECD8BECD66B5}" destId="{6F07952C-0F6C-4475-BD78-9953D20E442C}" srcOrd="6" destOrd="0" presId="urn:microsoft.com/office/officeart/2018/5/layout/IconCircleLabelList"/>
    <dgm:cxn modelId="{5D246361-A3B2-4427-821B-388E59327A64}" type="presParOf" srcId="{6F07952C-0F6C-4475-BD78-9953D20E442C}" destId="{7C8EFBD3-8725-4F3B-BE57-2463794CD567}" srcOrd="0" destOrd="0" presId="urn:microsoft.com/office/officeart/2018/5/layout/IconCircleLabelList"/>
    <dgm:cxn modelId="{4B360E1F-671A-4090-A167-2FF3C087D33B}" type="presParOf" srcId="{6F07952C-0F6C-4475-BD78-9953D20E442C}" destId="{E2012504-DFD1-435F-B96A-4AD4E43187C1}" srcOrd="1" destOrd="0" presId="urn:microsoft.com/office/officeart/2018/5/layout/IconCircleLabelList"/>
    <dgm:cxn modelId="{2FBCC7FA-5E7E-4B25-A6D6-84D1DDC3A72A}" type="presParOf" srcId="{6F07952C-0F6C-4475-BD78-9953D20E442C}" destId="{D1EFE905-BC18-439A-9DC4-4251828D6CCE}" srcOrd="2" destOrd="0" presId="urn:microsoft.com/office/officeart/2018/5/layout/IconCircleLabelList"/>
    <dgm:cxn modelId="{7F0D36B5-87AD-46CF-A94F-FE1D26B54A23}" type="presParOf" srcId="{6F07952C-0F6C-4475-BD78-9953D20E442C}" destId="{2162AB1D-F870-4392-8E5E-4BDCD5F40CFC}" srcOrd="3" destOrd="0" presId="urn:microsoft.com/office/officeart/2018/5/layout/IconCircleLabelList"/>
    <dgm:cxn modelId="{FE087C93-8380-4A05-BA7A-766BEA6B225A}" type="presParOf" srcId="{17164CF9-41C0-417A-BCAF-ECD8BECD66B5}" destId="{E50A45BB-6A97-4F8B-BF50-7FFEC57A4B9C}" srcOrd="7" destOrd="0" presId="urn:microsoft.com/office/officeart/2018/5/layout/IconCircleLabelList"/>
    <dgm:cxn modelId="{A4B3B9B0-2793-4C5F-9D9E-82997D1EA54D}" type="presParOf" srcId="{17164CF9-41C0-417A-BCAF-ECD8BECD66B5}" destId="{CD323B66-1A06-443E-99DD-2B6C1085AAFE}" srcOrd="8" destOrd="0" presId="urn:microsoft.com/office/officeart/2018/5/layout/IconCircleLabelList"/>
    <dgm:cxn modelId="{8B70683A-EF69-4741-8820-79B14D2A53FF}" type="presParOf" srcId="{CD323B66-1A06-443E-99DD-2B6C1085AAFE}" destId="{4F8BA521-D847-4780-8401-2B1D9F08C31A}" srcOrd="0" destOrd="0" presId="urn:microsoft.com/office/officeart/2018/5/layout/IconCircleLabelList"/>
    <dgm:cxn modelId="{771C83D2-DB6C-48AD-B8BC-A2E7C22DBD1B}" type="presParOf" srcId="{CD323B66-1A06-443E-99DD-2B6C1085AAFE}" destId="{8D7178EF-0BBD-408E-A6DE-5E1ECC19C10A}" srcOrd="1" destOrd="0" presId="urn:microsoft.com/office/officeart/2018/5/layout/IconCircleLabelList"/>
    <dgm:cxn modelId="{37114FC9-FB0E-4CBF-BF02-4B291D2AB0E1}" type="presParOf" srcId="{CD323B66-1A06-443E-99DD-2B6C1085AAFE}" destId="{687E530E-FEAD-4DE6-AC83-FFB8792AA795}" srcOrd="2" destOrd="0" presId="urn:microsoft.com/office/officeart/2018/5/layout/IconCircleLabelList"/>
    <dgm:cxn modelId="{DC2721DB-544B-48E5-9451-1CE00C403342}" type="presParOf" srcId="{CD323B66-1A06-443E-99DD-2B6C1085AAFE}" destId="{0AF17B8E-C074-4C29-BF6B-2A628C14A99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3FA5A7-CDB4-489F-BD54-2C1DE0560C46}">
      <dsp:nvSpPr>
        <dsp:cNvPr id="0" name=""/>
        <dsp:cNvSpPr/>
      </dsp:nvSpPr>
      <dsp:spPr>
        <a:xfrm>
          <a:off x="433831" y="1685"/>
          <a:ext cx="1096927" cy="109692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576E71-7CD3-4DA8-A4FE-10951D56E68F}">
      <dsp:nvSpPr>
        <dsp:cNvPr id="0" name=""/>
        <dsp:cNvSpPr/>
      </dsp:nvSpPr>
      <dsp:spPr>
        <a:xfrm>
          <a:off x="667602" y="235457"/>
          <a:ext cx="629384" cy="62938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599E6F-36BA-4C84-8BCA-88184DD6CEF1}">
      <dsp:nvSpPr>
        <dsp:cNvPr id="0" name=""/>
        <dsp:cNvSpPr/>
      </dsp:nvSpPr>
      <dsp:spPr>
        <a:xfrm>
          <a:off x="83173" y="1440279"/>
          <a:ext cx="179824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0" i="0" kern="1200" dirty="0"/>
            <a:t>MEDLEMMAR</a:t>
          </a:r>
          <a:endParaRPr lang="en-US" sz="2000" kern="1200" dirty="0"/>
        </a:p>
      </dsp:txBody>
      <dsp:txXfrm>
        <a:off x="83173" y="1440279"/>
        <a:ext cx="1798242" cy="719296"/>
      </dsp:txXfrm>
    </dsp:sp>
    <dsp:sp modelId="{DA6DF0B7-9509-4D15-9F66-D456B93D1221}">
      <dsp:nvSpPr>
        <dsp:cNvPr id="0" name=""/>
        <dsp:cNvSpPr/>
      </dsp:nvSpPr>
      <dsp:spPr>
        <a:xfrm>
          <a:off x="2546765" y="1685"/>
          <a:ext cx="1096927" cy="109692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7CF668-F2B5-4D8F-A95A-B71D4F539E7F}">
      <dsp:nvSpPr>
        <dsp:cNvPr id="0" name=""/>
        <dsp:cNvSpPr/>
      </dsp:nvSpPr>
      <dsp:spPr>
        <a:xfrm>
          <a:off x="2780537" y="235457"/>
          <a:ext cx="629384" cy="62938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1B29D6-76B5-49E7-9327-A16367E870BF}">
      <dsp:nvSpPr>
        <dsp:cNvPr id="0" name=""/>
        <dsp:cNvSpPr/>
      </dsp:nvSpPr>
      <dsp:spPr>
        <a:xfrm>
          <a:off x="2196108" y="1440279"/>
          <a:ext cx="179824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/>
            <a:t>FÖRENINGENS LAG</a:t>
          </a:r>
        </a:p>
      </dsp:txBody>
      <dsp:txXfrm>
        <a:off x="2196108" y="1440279"/>
        <a:ext cx="1798242" cy="719296"/>
      </dsp:txXfrm>
    </dsp:sp>
    <dsp:sp modelId="{A01B1253-BE66-4F89-86F8-6EB8B9590DAD}">
      <dsp:nvSpPr>
        <dsp:cNvPr id="0" name=""/>
        <dsp:cNvSpPr/>
      </dsp:nvSpPr>
      <dsp:spPr>
        <a:xfrm>
          <a:off x="4659700" y="1685"/>
          <a:ext cx="1096927" cy="109692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17521B-E1B5-4A29-A3BF-AD03061875F9}">
      <dsp:nvSpPr>
        <dsp:cNvPr id="0" name=""/>
        <dsp:cNvSpPr/>
      </dsp:nvSpPr>
      <dsp:spPr>
        <a:xfrm>
          <a:off x="4893471" y="235457"/>
          <a:ext cx="629384" cy="62938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92044E-5D50-4DC1-87B0-3DD4715CD920}">
      <dsp:nvSpPr>
        <dsp:cNvPr id="0" name=""/>
        <dsp:cNvSpPr/>
      </dsp:nvSpPr>
      <dsp:spPr>
        <a:xfrm>
          <a:off x="4309042" y="1440279"/>
          <a:ext cx="179824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0" i="0" kern="1200"/>
            <a:t>VERKSAMHET</a:t>
          </a:r>
          <a:endParaRPr lang="en-US" sz="2000" kern="1200"/>
        </a:p>
      </dsp:txBody>
      <dsp:txXfrm>
        <a:off x="4309042" y="1440279"/>
        <a:ext cx="1798242" cy="719296"/>
      </dsp:txXfrm>
    </dsp:sp>
    <dsp:sp modelId="{7C8EFBD3-8725-4F3B-BE57-2463794CD567}">
      <dsp:nvSpPr>
        <dsp:cNvPr id="0" name=""/>
        <dsp:cNvSpPr/>
      </dsp:nvSpPr>
      <dsp:spPr>
        <a:xfrm>
          <a:off x="1490298" y="2609136"/>
          <a:ext cx="1096927" cy="109692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012504-DFD1-435F-B96A-4AD4E43187C1}">
      <dsp:nvSpPr>
        <dsp:cNvPr id="0" name=""/>
        <dsp:cNvSpPr/>
      </dsp:nvSpPr>
      <dsp:spPr>
        <a:xfrm>
          <a:off x="1724069" y="2842908"/>
          <a:ext cx="629384" cy="62938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62AB1D-F870-4392-8E5E-4BDCD5F40CFC}">
      <dsp:nvSpPr>
        <dsp:cNvPr id="0" name=""/>
        <dsp:cNvSpPr/>
      </dsp:nvSpPr>
      <dsp:spPr>
        <a:xfrm>
          <a:off x="1139641" y="4047730"/>
          <a:ext cx="179824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kern="1200"/>
            <a:t>STYRELSE</a:t>
          </a:r>
        </a:p>
      </dsp:txBody>
      <dsp:txXfrm>
        <a:off x="1139641" y="4047730"/>
        <a:ext cx="1798242" cy="719296"/>
      </dsp:txXfrm>
    </dsp:sp>
    <dsp:sp modelId="{4F8BA521-D847-4780-8401-2B1D9F08C31A}">
      <dsp:nvSpPr>
        <dsp:cNvPr id="0" name=""/>
        <dsp:cNvSpPr/>
      </dsp:nvSpPr>
      <dsp:spPr>
        <a:xfrm>
          <a:off x="3603232" y="2609136"/>
          <a:ext cx="1096927" cy="109692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7178EF-0BBD-408E-A6DE-5E1ECC19C10A}">
      <dsp:nvSpPr>
        <dsp:cNvPr id="0" name=""/>
        <dsp:cNvSpPr/>
      </dsp:nvSpPr>
      <dsp:spPr>
        <a:xfrm>
          <a:off x="3837004" y="2842908"/>
          <a:ext cx="629384" cy="62938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F17B8E-C074-4C29-BF6B-2A628C14A997}">
      <dsp:nvSpPr>
        <dsp:cNvPr id="0" name=""/>
        <dsp:cNvSpPr/>
      </dsp:nvSpPr>
      <dsp:spPr>
        <a:xfrm>
          <a:off x="3252575" y="4047730"/>
          <a:ext cx="1798242" cy="719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000" b="0" i="0" kern="1200"/>
            <a:t>ÖVRIGT</a:t>
          </a:r>
          <a:endParaRPr lang="en-US" sz="2000" kern="1200"/>
        </a:p>
      </dsp:txBody>
      <dsp:txXfrm>
        <a:off x="3252575" y="4047730"/>
        <a:ext cx="1798242" cy="7192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575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30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84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66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50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6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55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48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66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569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7305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2031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62328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131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435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593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902D218-B231-4036-882E-FBAA81BDDBE7}" type="datetimeFigureOut">
              <a:rPr lang="en-US" smtClean="0"/>
              <a:t>10/11/2024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135CB83-5355-4049-8892-225F560E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0353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DCB64DE-FB3A-4D83-9241-A0D26824B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5B489-FCE4-F9F5-F157-FF6F7FE0A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640" y="4414687"/>
            <a:ext cx="10250013" cy="1233251"/>
          </a:xfrm>
        </p:spPr>
        <p:txBody>
          <a:bodyPr>
            <a:normAutofit/>
          </a:bodyPr>
          <a:lstStyle/>
          <a:p>
            <a:r>
              <a:rPr lang="sv-SE">
                <a:solidFill>
                  <a:srgbClr val="FFFFFF"/>
                </a:solidFill>
              </a:rPr>
              <a:t>Årsmöte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6D75D9-2EDB-7EC5-FB5B-9D9DA67E8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815" y="5627137"/>
            <a:ext cx="10250011" cy="462967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 useBgFill="1">
        <p:nvSpPr>
          <p:cNvPr id="1033" name="Snip Diagonal Corner Rectangle 6">
            <a:extLst>
              <a:ext uri="{FF2B5EF4-FFF2-40B4-BE49-F238E27FC236}">
                <a16:creationId xmlns:a16="http://schemas.microsoft.com/office/drawing/2014/main" id="{5E94C64B-831C-45FA-B484-591F4D577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2" y="606367"/>
            <a:ext cx="10948124" cy="3546637"/>
          </a:xfrm>
          <a:prstGeom prst="snip2DiagRect">
            <a:avLst>
              <a:gd name="adj1" fmla="val 13628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577F277-D040-900E-09BB-82688F36B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381" y="1537101"/>
            <a:ext cx="9977813" cy="169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AC96E397-7705-43C9-AC81-FA8EF1951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036" name="Straight Connector 1035">
              <a:extLst>
                <a:ext uri="{FF2B5EF4-FFF2-40B4-BE49-F238E27FC236}">
                  <a16:creationId xmlns:a16="http://schemas.microsoft.com/office/drawing/2014/main" id="{F3610BCA-0EBE-4357-AAC0-13841E7C5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Straight Connector 1036">
              <a:extLst>
                <a:ext uri="{FF2B5EF4-FFF2-40B4-BE49-F238E27FC236}">
                  <a16:creationId xmlns:a16="http://schemas.microsoft.com/office/drawing/2014/main" id="{B60E1E24-3D98-4A53-A3AD-CBD84D94F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id="{367E51D9-454B-4095-9718-C6B1CDED97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Straight Connector 1038">
              <a:extLst>
                <a:ext uri="{FF2B5EF4-FFF2-40B4-BE49-F238E27FC236}">
                  <a16:creationId xmlns:a16="http://schemas.microsoft.com/office/drawing/2014/main" id="{4A8E8BDB-294C-4025-A6C1-2FFDDA36F8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Straight Connector 1039">
              <a:extLst>
                <a:ext uri="{FF2B5EF4-FFF2-40B4-BE49-F238E27FC236}">
                  <a16:creationId xmlns:a16="http://schemas.microsoft.com/office/drawing/2014/main" id="{A0D27BDE-F887-4341-B91A-3145A6142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37356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37">
            <a:extLst>
              <a:ext uri="{FF2B5EF4-FFF2-40B4-BE49-F238E27FC236}">
                <a16:creationId xmlns:a16="http://schemas.microsoft.com/office/drawing/2014/main" id="{6CC7770B-E4E1-42D6-9437-DAA4A3A9E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A26DE5B-A1A6-4746-8EF7-4D6809ED7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77A3DDA-BF17-4302-867E-EBFD777B0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BE30704-4227-4B7B-BDB8-BFCF39086F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B923B1E7-AEA4-42D8-8F4A-9D116F2966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321B6244-6EAE-442C-ACCF-8146103EC1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50" name="Rectangle 44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2DBDBC-5931-2258-C429-D29DA94DD597}"/>
              </a:ext>
            </a:extLst>
          </p:cNvPr>
          <p:cNvSpPr txBox="1"/>
          <p:nvPr/>
        </p:nvSpPr>
        <p:spPr>
          <a:xfrm>
            <a:off x="684212" y="685799"/>
            <a:ext cx="3747111" cy="4892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Bef>
                <a:spcPct val="0"/>
              </a:spcBef>
              <a:spcAft>
                <a:spcPts val="600"/>
              </a:spcAft>
            </a:pPr>
            <a:r>
              <a:rPr lang="en-US" sz="3600" b="1" i="0" cap="all">
                <a:ln w="3175" cmpd="sng">
                  <a:noFill/>
                </a:ln>
                <a:latin typeface="+mj-lt"/>
                <a:ea typeface="+mj-ea"/>
                <a:cs typeface="+mj-cs"/>
              </a:rPr>
              <a:t>DAGORDNING</a:t>
            </a:r>
            <a:endParaRPr lang="en-US" sz="3600" cap="all">
              <a:ln w="3175" cmpd="sng">
                <a:noFill/>
              </a:ln>
              <a:latin typeface="+mj-lt"/>
              <a:ea typeface="+mj-ea"/>
              <a:cs typeface="+mj-cs"/>
            </a:endParaRPr>
          </a:p>
        </p:txBody>
      </p:sp>
      <p:cxnSp>
        <p:nvCxnSpPr>
          <p:cNvPr id="51" name="Straight Connector 46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0783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9B1808BA-CEED-BD47-16D4-AD8CAA165E89}"/>
              </a:ext>
            </a:extLst>
          </p:cNvPr>
          <p:cNvSpPr txBox="1"/>
          <p:nvPr/>
        </p:nvSpPr>
        <p:spPr>
          <a:xfrm>
            <a:off x="4979962" y="685799"/>
            <a:ext cx="6288260" cy="4892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§1 </a:t>
            </a:r>
            <a:r>
              <a:rPr lang="en-US" sz="1200" b="0" i="0" u="none" strike="noStrike" dirty="0" err="1"/>
              <a:t>Årsmötets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öppnande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§2 </a:t>
            </a:r>
            <a:r>
              <a:rPr lang="en-US" sz="1200" b="0" i="0" u="none" strike="noStrike" dirty="0" err="1"/>
              <a:t>Godkännande</a:t>
            </a:r>
            <a:r>
              <a:rPr lang="en-US" sz="1200" b="0" i="0" u="none" strike="noStrike" dirty="0"/>
              <a:t> av </a:t>
            </a:r>
            <a:r>
              <a:rPr lang="en-US" sz="1200" b="0" i="0" u="none" strike="noStrike" dirty="0" err="1"/>
              <a:t>dagordningen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§3 </a:t>
            </a:r>
            <a:r>
              <a:rPr lang="en-US" sz="1200" b="0" i="0" u="none" strike="noStrike" dirty="0" err="1"/>
              <a:t>Fastställande</a:t>
            </a:r>
            <a:r>
              <a:rPr lang="en-US" sz="1200" b="0" i="0" u="none" strike="noStrike" dirty="0"/>
              <a:t> av </a:t>
            </a:r>
            <a:r>
              <a:rPr lang="en-US" sz="1200" b="0" i="0" u="none" strike="noStrike" dirty="0" err="1"/>
              <a:t>röstlängd</a:t>
            </a:r>
            <a:r>
              <a:rPr lang="en-US" sz="1200" b="0" i="0" u="none" strike="noStrike" dirty="0"/>
              <a:t> för </a:t>
            </a:r>
            <a:r>
              <a:rPr lang="en-US" sz="1200" b="0" i="0" u="none" strike="noStrike" dirty="0" err="1"/>
              <a:t>mötet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§4 Val av </a:t>
            </a:r>
            <a:r>
              <a:rPr lang="en-US" sz="1200" b="0" i="0" u="none" strike="noStrike" dirty="0" err="1"/>
              <a:t>ordförande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och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sekreterare</a:t>
            </a:r>
            <a:r>
              <a:rPr lang="en-US" sz="1200" b="0" i="0" u="none" strike="noStrike" dirty="0"/>
              <a:t> för </a:t>
            </a:r>
            <a:r>
              <a:rPr lang="en-US" sz="1200" b="0" i="0" u="none" strike="noStrike" dirty="0" err="1"/>
              <a:t>mötet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§5 Val av </a:t>
            </a:r>
            <a:r>
              <a:rPr lang="en-US" sz="1200" b="0" i="0" u="none" strike="noStrike" dirty="0" err="1"/>
              <a:t>protokolljusterare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och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rösträknare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§6 </a:t>
            </a:r>
            <a:r>
              <a:rPr lang="en-US" sz="1200" b="0" i="0" u="none" strike="noStrike" dirty="0" err="1"/>
              <a:t>Fråga</a:t>
            </a:r>
            <a:r>
              <a:rPr lang="en-US" sz="1200" b="0" i="0" u="none" strike="noStrike" dirty="0"/>
              <a:t> om </a:t>
            </a:r>
            <a:r>
              <a:rPr lang="en-US" sz="1200" b="0" i="0" u="none" strike="noStrike" dirty="0" err="1"/>
              <a:t>mötet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har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utlysts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på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rätt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sätt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§7 </a:t>
            </a:r>
            <a:r>
              <a:rPr lang="en-US" sz="1200" b="0" i="0" u="none" strike="noStrike" dirty="0" err="1"/>
              <a:t>Verksamhetsberättelse</a:t>
            </a:r>
            <a:r>
              <a:rPr lang="en-US" sz="1200" b="0" i="0" u="none" strike="noStrike" dirty="0"/>
              <a:t> </a:t>
            </a:r>
            <a:r>
              <a:rPr lang="en-US" sz="1200" dirty="0"/>
              <a:t>2023/2024</a:t>
            </a:r>
            <a:r>
              <a:rPr lang="en-US" sz="1200" b="0" i="0" u="none" strike="noStrike" dirty="0"/>
              <a:t> 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§8 </a:t>
            </a:r>
            <a:r>
              <a:rPr lang="en-US" sz="1200" b="0" i="0" u="none" strike="noStrike" dirty="0" err="1"/>
              <a:t>Resultat</a:t>
            </a:r>
            <a:r>
              <a:rPr lang="en-US" sz="1200" b="0" i="0" u="none" strike="noStrike" dirty="0"/>
              <a:t> &amp; </a:t>
            </a:r>
            <a:r>
              <a:rPr lang="en-US" sz="1200" b="0" i="0" u="none" strike="noStrike" dirty="0" err="1"/>
              <a:t>Balans</a:t>
            </a:r>
            <a:r>
              <a:rPr lang="en-US" sz="1200" b="0" i="0" u="none" strike="noStrike" dirty="0"/>
              <a:t> </a:t>
            </a:r>
            <a:r>
              <a:rPr lang="en-US" sz="1200" dirty="0"/>
              <a:t>2023/2024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§9 </a:t>
            </a:r>
            <a:r>
              <a:rPr lang="en-US" sz="1200" b="0" i="0" u="none" strike="noStrike" dirty="0" err="1"/>
              <a:t>Revisorernas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berättelse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§10 </a:t>
            </a:r>
            <a:r>
              <a:rPr lang="en-US" sz="1200" b="0" i="0" u="none" strike="noStrike" dirty="0" err="1"/>
              <a:t>Ansvarsfrihet</a:t>
            </a:r>
            <a:r>
              <a:rPr lang="en-US" sz="1200" b="0" i="0" u="none" strike="noStrike" dirty="0"/>
              <a:t> för </a:t>
            </a:r>
            <a:r>
              <a:rPr lang="en-US" sz="1200" b="0" i="0" u="none" strike="noStrike" dirty="0" err="1"/>
              <a:t>styrelsen</a:t>
            </a:r>
            <a:r>
              <a:rPr lang="en-US" sz="1200" b="0" i="0" u="none" strike="noStrike" dirty="0"/>
              <a:t> </a:t>
            </a:r>
            <a:r>
              <a:rPr lang="en-US" sz="1200" dirty="0"/>
              <a:t>2023/2024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§11 </a:t>
            </a:r>
            <a:r>
              <a:rPr lang="en-US" sz="1200" b="0" i="0" u="none" strike="noStrike" dirty="0" err="1"/>
              <a:t>Behandling</a:t>
            </a:r>
            <a:r>
              <a:rPr lang="en-US" sz="1200" b="0" i="0" u="none" strike="noStrike" dirty="0"/>
              <a:t> av </a:t>
            </a:r>
            <a:r>
              <a:rPr lang="en-US" sz="1200" b="0" i="0" u="none" strike="noStrike" dirty="0" err="1"/>
              <a:t>styrelsens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förslag</a:t>
            </a:r>
            <a:r>
              <a:rPr lang="en-US" sz="1200" b="0" i="0" u="none" strike="noStrike" dirty="0"/>
              <a:t> &amp; </a:t>
            </a:r>
            <a:r>
              <a:rPr lang="en-US" sz="1200" b="0" i="0" u="none" strike="noStrike" dirty="0" err="1"/>
              <a:t>inkomna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motioner</a:t>
            </a:r>
            <a:r>
              <a:rPr lang="en-US" sz="1200" b="0" i="0" dirty="0"/>
              <a:t>​</a:t>
            </a:r>
          </a:p>
          <a:p>
            <a:pPr lvl="1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dirty="0" err="1"/>
              <a:t>Höjning</a:t>
            </a:r>
            <a:r>
              <a:rPr lang="en-US" sz="1200" dirty="0"/>
              <a:t> av </a:t>
            </a:r>
            <a:r>
              <a:rPr lang="en-US" sz="1200" dirty="0" err="1"/>
              <a:t>medlemsavgift</a:t>
            </a:r>
            <a:endParaRPr lang="en-US" sz="1200" b="0" i="0"/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§12 Val av</a:t>
            </a:r>
            <a:r>
              <a:rPr lang="en-US" sz="1200" b="0" i="0" dirty="0"/>
              <a:t>​</a:t>
            </a:r>
          </a:p>
          <a:p>
            <a:pPr lvl="1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 err="1"/>
              <a:t>val</a:t>
            </a:r>
            <a:r>
              <a:rPr lang="en-US" sz="1200" b="0" i="0" u="none" strike="noStrike" dirty="0"/>
              <a:t> av 3-7 </a:t>
            </a:r>
            <a:r>
              <a:rPr lang="en-US" sz="1200" b="0" i="0" u="none" strike="noStrike" dirty="0" err="1"/>
              <a:t>ledamöter</a:t>
            </a:r>
            <a:r>
              <a:rPr lang="en-US" sz="1200" b="0" i="0" u="none" strike="noStrike" dirty="0"/>
              <a:t> i </a:t>
            </a:r>
            <a:r>
              <a:rPr lang="en-US" sz="1200" b="0" i="0" u="none" strike="noStrike" dirty="0" err="1"/>
              <a:t>styrelsen</a:t>
            </a:r>
            <a:r>
              <a:rPr lang="en-US" sz="1200" b="0" i="0" u="none" strike="noStrike" dirty="0"/>
              <a:t> för </a:t>
            </a:r>
            <a:r>
              <a:rPr lang="en-US" sz="1200" b="0" i="0" u="none" strike="noStrike" dirty="0" err="1"/>
              <a:t>en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tid</a:t>
            </a:r>
            <a:r>
              <a:rPr lang="en-US" sz="1200" b="0" i="0" u="none" strike="noStrike" dirty="0"/>
              <a:t> av 1- 2 </a:t>
            </a:r>
            <a:r>
              <a:rPr lang="en-US" sz="1200" b="0" i="0" u="none" strike="noStrike" dirty="0" err="1"/>
              <a:t>år</a:t>
            </a:r>
            <a:r>
              <a:rPr lang="en-US" sz="1200" b="0" i="0" dirty="0"/>
              <a:t>​</a:t>
            </a:r>
          </a:p>
          <a:p>
            <a:pPr lvl="1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 err="1"/>
              <a:t>val</a:t>
            </a:r>
            <a:r>
              <a:rPr lang="en-US" sz="1200" b="0" i="0" u="none" strike="noStrike" dirty="0"/>
              <a:t> av </a:t>
            </a:r>
            <a:r>
              <a:rPr lang="en-US" sz="1200" b="0" i="0" u="none" strike="noStrike" dirty="0" err="1"/>
              <a:t>en</a:t>
            </a:r>
            <a:r>
              <a:rPr lang="en-US" sz="1200" b="0" i="0" u="none" strike="noStrike" dirty="0"/>
              <a:t> revisor för </a:t>
            </a:r>
            <a:r>
              <a:rPr lang="en-US" sz="1200" b="0" i="0" u="none" strike="noStrike" dirty="0" err="1"/>
              <a:t>en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tid</a:t>
            </a:r>
            <a:r>
              <a:rPr lang="en-US" sz="1200" b="0" i="0" u="none" strike="noStrike" dirty="0"/>
              <a:t> av 1 </a:t>
            </a:r>
            <a:r>
              <a:rPr lang="en-US" sz="1200" b="0" i="0" u="none" strike="noStrike" dirty="0" err="1"/>
              <a:t>år</a:t>
            </a:r>
            <a:endParaRPr lang="en-US" sz="1200" b="0" i="0"/>
          </a:p>
          <a:p>
            <a:pPr lvl="1"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 err="1"/>
              <a:t>ledamöter</a:t>
            </a:r>
            <a:r>
              <a:rPr lang="en-US" sz="1200" b="0" i="0" u="none" strike="noStrike" dirty="0"/>
              <a:t> till </a:t>
            </a:r>
            <a:r>
              <a:rPr lang="en-US" sz="1200" b="0" i="0" u="none" strike="noStrike" dirty="0" err="1"/>
              <a:t>valberedning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varav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en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utses</a:t>
            </a:r>
            <a:r>
              <a:rPr lang="en-US" sz="1200" b="0" i="0" u="none" strike="noStrike" dirty="0"/>
              <a:t> till </a:t>
            </a:r>
            <a:r>
              <a:rPr lang="en-US" sz="1200" b="0" i="0" u="none" strike="noStrike" dirty="0" err="1"/>
              <a:t>ordförande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§13 </a:t>
            </a:r>
            <a:r>
              <a:rPr lang="en-US" sz="1200" b="0" i="0" u="none" strike="noStrike" dirty="0" err="1"/>
              <a:t>Verksamhetsplan</a:t>
            </a:r>
            <a:r>
              <a:rPr lang="en-US" sz="1200" b="0" i="0" u="none" strike="noStrike" dirty="0"/>
              <a:t> &amp; Budget </a:t>
            </a:r>
            <a:r>
              <a:rPr lang="en-US" sz="1200" dirty="0"/>
              <a:t>2024/2025</a:t>
            </a:r>
            <a:r>
              <a:rPr lang="en-US" sz="1200" b="0" i="0" dirty="0"/>
              <a:t>​</a:t>
            </a:r>
          </a:p>
          <a:p>
            <a:pPr fontAlgn="base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</a:pPr>
            <a:r>
              <a:rPr lang="en-US" sz="1200" b="0" i="0" u="none" strike="noStrike" dirty="0"/>
              <a:t>§14 </a:t>
            </a:r>
            <a:r>
              <a:rPr lang="en-US" sz="1200" b="0" i="0" u="none" strike="noStrike" dirty="0" err="1"/>
              <a:t>Övriga</a:t>
            </a:r>
            <a:r>
              <a:rPr lang="en-US" sz="1200" b="0" i="0" u="none" strike="noStrike" dirty="0"/>
              <a:t> </a:t>
            </a:r>
            <a:r>
              <a:rPr lang="en-US" sz="1200" b="0" i="0" u="none" strike="noStrike" dirty="0" err="1"/>
              <a:t>frågor</a:t>
            </a:r>
            <a:r>
              <a:rPr lang="en-US" sz="1200" b="0" i="0" u="none" strike="noStrike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2760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584FB8-76E9-03E2-F48B-B1831B5A3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107" y="4102769"/>
            <a:ext cx="8582526" cy="2042305"/>
          </a:xfrm>
        </p:spPr>
        <p:txBody>
          <a:bodyPr>
            <a:normAutofit fontScale="90000"/>
          </a:bodyPr>
          <a:lstStyle/>
          <a:p>
            <a:pPr>
              <a:spcBef>
                <a:spcPct val="20000"/>
              </a:spcBef>
              <a:spcAft>
                <a:spcPts val="600"/>
              </a:spcAft>
            </a:pPr>
            <a:r>
              <a:rPr lang="en-US" sz="2000" dirty="0" err="1"/>
              <a:t>Årsmötets</a:t>
            </a:r>
            <a:r>
              <a:rPr lang="en-US" sz="2000" dirty="0"/>
              <a:t> </a:t>
            </a:r>
            <a:r>
              <a:rPr lang="en-US" sz="2000" dirty="0" err="1"/>
              <a:t>öppnande</a:t>
            </a:r>
            <a:r>
              <a:rPr lang="en-US" sz="2000" dirty="0"/>
              <a:t> 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000" dirty="0" err="1"/>
              <a:t>Godkännande</a:t>
            </a:r>
            <a:r>
              <a:rPr lang="en-US" sz="2000" dirty="0"/>
              <a:t> av </a:t>
            </a:r>
            <a:r>
              <a:rPr lang="en-US" sz="2000" dirty="0" err="1"/>
              <a:t>dagordningen</a:t>
            </a:r>
            <a:r>
              <a:rPr lang="en-US" sz="2000" dirty="0"/>
              <a:t> 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000" dirty="0" err="1"/>
              <a:t>Fastställande</a:t>
            </a:r>
            <a:r>
              <a:rPr lang="en-US" sz="2000" dirty="0"/>
              <a:t> av </a:t>
            </a:r>
            <a:r>
              <a:rPr lang="en-US" sz="2000" dirty="0" err="1"/>
              <a:t>röstlängd</a:t>
            </a:r>
            <a:r>
              <a:rPr lang="en-US" sz="2000" dirty="0"/>
              <a:t> för </a:t>
            </a:r>
            <a:r>
              <a:rPr lang="en-US" sz="2000" dirty="0" err="1"/>
              <a:t>mötet</a:t>
            </a:r>
            <a:r>
              <a:rPr lang="en-US" sz="2000" dirty="0"/>
              <a:t> 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Val av </a:t>
            </a:r>
            <a:r>
              <a:rPr lang="en-US" sz="2000" dirty="0" err="1"/>
              <a:t>ordförande</a:t>
            </a:r>
            <a:r>
              <a:rPr lang="en-US" sz="2000" dirty="0"/>
              <a:t> </a:t>
            </a:r>
            <a:r>
              <a:rPr lang="en-US" sz="2000" dirty="0" err="1"/>
              <a:t>och</a:t>
            </a:r>
            <a:r>
              <a:rPr lang="en-US" sz="2000" dirty="0"/>
              <a:t> </a:t>
            </a:r>
            <a:r>
              <a:rPr lang="en-US" sz="2000" dirty="0" err="1"/>
              <a:t>sekreterare</a:t>
            </a:r>
            <a:r>
              <a:rPr lang="en-US" sz="2000" dirty="0"/>
              <a:t> för </a:t>
            </a:r>
            <a:r>
              <a:rPr lang="en-US" sz="2000" dirty="0" err="1"/>
              <a:t>mötet</a:t>
            </a:r>
            <a:r>
              <a:rPr lang="en-US" sz="2000" dirty="0"/>
              <a:t> 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000" dirty="0"/>
              <a:t>Val av </a:t>
            </a:r>
            <a:r>
              <a:rPr lang="en-US" sz="2000" dirty="0" err="1"/>
              <a:t>protokolljusterare</a:t>
            </a:r>
            <a:r>
              <a:rPr lang="en-US" sz="2000" dirty="0"/>
              <a:t> </a:t>
            </a:r>
            <a:r>
              <a:rPr lang="en-US" sz="2000" dirty="0" err="1"/>
              <a:t>och</a:t>
            </a:r>
            <a:r>
              <a:rPr lang="en-US" sz="2000" dirty="0"/>
              <a:t> </a:t>
            </a:r>
            <a:r>
              <a:rPr lang="en-US" sz="2000" dirty="0" err="1"/>
              <a:t>rösträknare</a:t>
            </a:r>
            <a:r>
              <a:rPr lang="en-US" sz="2000" dirty="0"/>
              <a:t> </a:t>
            </a: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r>
              <a:rPr lang="en-US" sz="2000" dirty="0" err="1"/>
              <a:t>Fråga</a:t>
            </a:r>
            <a:r>
              <a:rPr lang="en-US" sz="2000" dirty="0"/>
              <a:t> om </a:t>
            </a:r>
            <a:r>
              <a:rPr lang="en-US" sz="2000" dirty="0" err="1"/>
              <a:t>mötet</a:t>
            </a:r>
            <a:r>
              <a:rPr lang="en-US" sz="2000" dirty="0"/>
              <a:t> </a:t>
            </a:r>
            <a:r>
              <a:rPr lang="en-US" sz="2000" dirty="0" err="1"/>
              <a:t>har</a:t>
            </a:r>
            <a:r>
              <a:rPr lang="en-US" sz="2000" dirty="0"/>
              <a:t> </a:t>
            </a:r>
            <a:r>
              <a:rPr lang="en-US" sz="2000" dirty="0" err="1"/>
              <a:t>utlysts</a:t>
            </a:r>
            <a:r>
              <a:rPr lang="en-US" sz="2000" dirty="0"/>
              <a:t> </a:t>
            </a:r>
            <a:r>
              <a:rPr lang="en-US" sz="2000" dirty="0" err="1"/>
              <a:t>på</a:t>
            </a:r>
            <a:r>
              <a:rPr lang="en-US" sz="2000" dirty="0"/>
              <a:t> </a:t>
            </a:r>
            <a:r>
              <a:rPr lang="en-US" sz="2000" dirty="0" err="1"/>
              <a:t>rätt</a:t>
            </a:r>
            <a:r>
              <a:rPr lang="en-US" sz="2000" dirty="0"/>
              <a:t> </a:t>
            </a:r>
            <a:r>
              <a:rPr lang="en-US" sz="2000" dirty="0" err="1"/>
              <a:t>sätt</a:t>
            </a:r>
            <a:r>
              <a:rPr lang="en-US" sz="2000" dirty="0"/>
              <a:t> </a:t>
            </a:r>
            <a:endParaRPr lang="sv-SE" sz="2000" dirty="0"/>
          </a:p>
        </p:txBody>
      </p:sp>
      <p:pic>
        <p:nvPicPr>
          <p:cNvPr id="5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0F9C12C5-251C-FF47-413F-E95461CD6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986" y="306052"/>
            <a:ext cx="5304759" cy="901809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9703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77">
            <a:extLst>
              <a:ext uri="{FF2B5EF4-FFF2-40B4-BE49-F238E27FC236}">
                <a16:creationId xmlns:a16="http://schemas.microsoft.com/office/drawing/2014/main" id="{B455B88A-C127-47B3-B317-724BD4EA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F07A923-368D-45E6-AACC-9ECE4057A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3FE16B44-FE3C-4330-AF20-E869FC7B78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81CB6733-6A12-4A1C-87C3-B676FB381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A754CCFD-DC5E-453F-B95A-F045ED9B2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AE826A39-89EA-44EA-ABC5-F446934921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Rectangle 84">
            <a:extLst>
              <a:ext uri="{FF2B5EF4-FFF2-40B4-BE49-F238E27FC236}">
                <a16:creationId xmlns:a16="http://schemas.microsoft.com/office/drawing/2014/main" id="{2C33F367-76E5-4D2A-96B1-4FD443CDD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dk2">
                  <a:tint val="97000"/>
                  <a:hueMod val="92000"/>
                  <a:satMod val="169000"/>
                  <a:lumMod val="164000"/>
                </a:schemeClr>
              </a:gs>
              <a:gs pos="100000">
                <a:schemeClr val="dk2">
                  <a:shade val="96000"/>
                  <a:satMod val="120000"/>
                  <a:lumMod val="90000"/>
                </a:schemeClr>
              </a:gs>
            </a:gsLst>
            <a:lin ang="612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Snip Diagonal Corner Rectangle 21">
            <a:extLst>
              <a:ext uri="{FF2B5EF4-FFF2-40B4-BE49-F238E27FC236}">
                <a16:creationId xmlns:a16="http://schemas.microsoft.com/office/drawing/2014/main" id="{6F769419-3E73-449D-B62A-0CDEC946A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8129873" cy="6858002"/>
          </a:xfrm>
          <a:prstGeom prst="snip2DiagRect">
            <a:avLst>
              <a:gd name="adj1" fmla="val 0"/>
              <a:gd name="adj2" fmla="val 0"/>
            </a:avLst>
          </a:prstGeom>
          <a:solidFill>
            <a:schemeClr val="bg1">
              <a:alpha val="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A6515200-42F9-488F-9895-6CDBCD1E8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43185F0E-78D5-4C2D-9239-D3515B448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D5BD9142-FF9C-4EED-A027-18D095481B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42F547D3-9752-4481-B3A8-50E08610B8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F1999C2F-3D0D-4813-9696-83630A6FE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EC737390-C9CA-456B-9F40-D7A76EA242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32DBDBC-5931-2258-C429-D29DA94DD597}"/>
              </a:ext>
            </a:extLst>
          </p:cNvPr>
          <p:cNvSpPr txBox="1"/>
          <p:nvPr/>
        </p:nvSpPr>
        <p:spPr>
          <a:xfrm>
            <a:off x="8588660" y="941424"/>
            <a:ext cx="3492849" cy="3299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b="1" i="0" kern="1200" cap="all" dirty="0">
                <a:ln w="3175" cmpd="sng">
                  <a:noFill/>
                </a:ln>
                <a:solidFill>
                  <a:srgbClr val="FFFFFF"/>
                </a:solidFill>
                <a:effectLst/>
                <a:latin typeface="+mj-lt"/>
                <a:ea typeface="+mj-ea"/>
                <a:cs typeface="+mj-cs"/>
              </a:rPr>
              <a:t>VERKSAMHETS-BERÄTTELSE </a:t>
            </a:r>
            <a:r>
              <a:rPr lang="en-US" sz="3600" b="1" cap="all" dirty="0">
                <a:ln w="3175" cmpd="sng">
                  <a:noFill/>
                </a:ln>
                <a:solidFill>
                  <a:srgbClr val="FFFFFF"/>
                </a:solidFill>
                <a:latin typeface="+mj-lt"/>
                <a:ea typeface="+mj-ea"/>
                <a:cs typeface="+mj-cs"/>
              </a:rPr>
              <a:t>2023/2024</a:t>
            </a:r>
            <a:endParaRPr lang="en-US" sz="3600" kern="1200" cap="all" dirty="0">
              <a:ln w="3175" cmpd="sng">
                <a:noFill/>
              </a:ln>
              <a:solidFill>
                <a:srgbClr val="FFFFFF"/>
              </a:solidFill>
              <a:effectLst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4" name="TextBox 4">
            <a:extLst>
              <a:ext uri="{FF2B5EF4-FFF2-40B4-BE49-F238E27FC236}">
                <a16:creationId xmlns:a16="http://schemas.microsoft.com/office/drawing/2014/main" id="{227B2E78-BA1F-4BA6-97A8-3466E16D7D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7447414"/>
              </p:ext>
            </p:extLst>
          </p:nvPr>
        </p:nvGraphicFramePr>
        <p:xfrm>
          <a:off x="940645" y="941424"/>
          <a:ext cx="6190459" cy="4768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6655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3020447-EF23-09F8-35B0-464094FF48FA}"/>
              </a:ext>
            </a:extLst>
          </p:cNvPr>
          <p:cNvSpPr txBox="1"/>
          <p:nvPr/>
        </p:nvSpPr>
        <p:spPr>
          <a:xfrm>
            <a:off x="347059" y="456632"/>
            <a:ext cx="11504531" cy="429553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240"/>
              </a:spcBef>
            </a:pPr>
            <a:endParaRPr lang="sv-SE" sz="1200" b="1" noProof="1"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endParaRPr lang="sv-SE" sz="1200" b="1" noProof="1"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200" b="1" noProof="1">
                <a:latin typeface="Century Gothic"/>
                <a:ea typeface="Calibri"/>
                <a:cs typeface="Calibri"/>
              </a:rPr>
              <a:t>MEDLEMMAR</a:t>
            </a:r>
            <a:endParaRPr lang="en-US" sz="1200" b="1" noProof="1"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ts val="240"/>
              </a:spcBef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Säsong 23/24 stängdes på 375 medlemmar. Av dessa är ett 60-tal ledare, resten aktiva spelare. Könsfördelningen mellan flickor och </a:t>
            </a:r>
            <a:endParaRPr lang="en-US" sz="1200" noProof="1"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200" noProof="1">
                <a:latin typeface="Century Gothic"/>
                <a:ea typeface="Calibri"/>
                <a:cs typeface="Calibri"/>
              </a:rPr>
              <a:t>pojkar var ca 30% (38%) flickor och 70% (62%) pojkar.</a:t>
            </a:r>
            <a:endParaRPr lang="en-US" sz="1200" noProof="1">
              <a:latin typeface="Century Gothic"/>
              <a:ea typeface="Calibri"/>
              <a:cs typeface="Calibri"/>
            </a:endParaRPr>
          </a:p>
          <a:p>
            <a:pPr marL="285750" indent="-285750">
              <a:spcBef>
                <a:spcPts val="240"/>
              </a:spcBef>
              <a:buFont typeface="Wingdings" panose="05040102010807070707" pitchFamily="18" charset="2"/>
              <a:buChar char="Ø"/>
            </a:pPr>
            <a:endParaRPr lang="en-US" sz="1200" noProof="1"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200" b="1" noProof="1">
                <a:latin typeface="Century Gothic"/>
                <a:ea typeface="Calibri"/>
                <a:cs typeface="Calibri"/>
              </a:rPr>
              <a:t>VÅRA LAG</a:t>
            </a:r>
          </a:p>
          <a:p>
            <a:pPr marL="171450" indent="-171450">
              <a:spcBef>
                <a:spcPts val="240"/>
              </a:spcBef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Föreningen bestod av totalt 14 (14) lag fördelade på 4 (4) flicklag,  8(7) pojklag och 1 (0) mix lag. Föreningen har även ett </a:t>
            </a:r>
            <a:endParaRPr lang="en-US" sz="1200" noProof="1"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200" noProof="1">
                <a:latin typeface="Century Gothic"/>
                <a:ea typeface="Calibri"/>
                <a:cs typeface="Calibri"/>
              </a:rPr>
              <a:t>DAM- och HERR-motionslag.</a:t>
            </a:r>
            <a:endParaRPr lang="en-US" sz="1200" noProof="1">
              <a:latin typeface="Century Gothic"/>
              <a:ea typeface="Calibri"/>
              <a:cs typeface="Calibri"/>
            </a:endParaRPr>
          </a:p>
          <a:p>
            <a:pPr marL="285750" indent="-285750">
              <a:spcBef>
                <a:spcPts val="240"/>
              </a:spcBef>
              <a:buFont typeface="Wingdings" panose="05040102010807070707" pitchFamily="18" charset="2"/>
              <a:buChar char="Ø"/>
            </a:pPr>
            <a:endParaRPr lang="sv-SE" sz="1200" noProof="1"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200" b="1" noProof="1">
                <a:latin typeface="Century Gothic"/>
                <a:ea typeface="Calibri"/>
                <a:cs typeface="Calibri"/>
              </a:rPr>
              <a:t>VERKSAMHET</a:t>
            </a:r>
            <a:endParaRPr lang="en-US" sz="1200" noProof="1"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ts val="240"/>
              </a:spcBef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Antal bidragsberättigade sammankomster under 23/24 var 853 (963) stycken. Det är aktiviteter såsom träningar, </a:t>
            </a:r>
            <a:endParaRPr lang="en-US" sz="1200" noProof="1"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200" noProof="1">
                <a:latin typeface="Century Gothic"/>
                <a:ea typeface="Calibri"/>
                <a:cs typeface="Calibri"/>
              </a:rPr>
              <a:t>matcher, innebandyskola under skollov samt cuper. Totalt deltog våra lag i 22(15) cuper. </a:t>
            </a:r>
            <a:endParaRPr lang="en-US" sz="1200" noProof="1"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endParaRPr lang="sv-SE" sz="1200" noProof="1">
              <a:latin typeface="Century Gothic"/>
              <a:ea typeface="Calibri"/>
              <a:cs typeface="Calibri"/>
            </a:endParaRPr>
          </a:p>
          <a:p>
            <a:pPr marL="285750" indent="-285750">
              <a:spcBef>
                <a:spcPts val="240"/>
              </a:spcBef>
              <a:buFont typeface="Wingdings" panose="05040102010807070707" pitchFamily="18" charset="2"/>
              <a:buChar char="Ø"/>
            </a:pPr>
            <a:endParaRPr lang="sv-SE" sz="1200" noProof="1"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200" b="1" noProof="1">
                <a:latin typeface="Century Gothic"/>
                <a:ea typeface="Calibri"/>
                <a:cs typeface="Calibri"/>
              </a:rPr>
              <a:t>STYRELSE</a:t>
            </a:r>
            <a:endParaRPr lang="sv-SE" sz="1200" noProof="1"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ts val="240"/>
              </a:spcBef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Föreningens styrelse har bestått av 4 medlemmar, 3 kvinnor och 1 man. Styrelsen har hållit 10 möten</a:t>
            </a:r>
            <a:endParaRPr lang="en-US" sz="1200" noProof="1">
              <a:latin typeface="Century Gothic"/>
              <a:ea typeface="Calibri"/>
              <a:cs typeface="Calibri"/>
            </a:endParaRPr>
          </a:p>
          <a:p>
            <a:pPr>
              <a:spcBef>
                <a:spcPts val="240"/>
              </a:spcBef>
            </a:pPr>
            <a:r>
              <a:rPr lang="sv-SE" sz="1200" noProof="1">
                <a:latin typeface="Century Gothic"/>
                <a:ea typeface="Calibri"/>
                <a:cs typeface="Calibri"/>
              </a:rPr>
              <a:t>under verksamhetsåret, utöver årsstämma.</a:t>
            </a:r>
            <a:endParaRPr lang="en-US" sz="1200" noProof="1">
              <a:latin typeface="Century Gothic"/>
              <a:ea typeface="Calibri"/>
              <a:cs typeface="Calibri"/>
            </a:endParaRPr>
          </a:p>
          <a:p>
            <a:pPr>
              <a:spcBef>
                <a:spcPct val="20000"/>
              </a:spcBef>
            </a:pPr>
            <a:endParaRPr lang="en-US" sz="1200" noProof="1"/>
          </a:p>
          <a:p>
            <a:pPr>
              <a:spcBef>
                <a:spcPct val="20000"/>
              </a:spcBef>
            </a:pPr>
            <a:endParaRPr lang="sv-SE" sz="1200" noProof="1">
              <a:latin typeface="Century Gothic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2489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824E78-825C-CD04-8ECF-63987FC2FA0B}"/>
              </a:ext>
            </a:extLst>
          </p:cNvPr>
          <p:cNvSpPr txBox="1"/>
          <p:nvPr/>
        </p:nvSpPr>
        <p:spPr>
          <a:xfrm>
            <a:off x="356584" y="475682"/>
            <a:ext cx="11695031" cy="511216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20000"/>
              </a:spcBef>
            </a:pPr>
            <a:endParaRPr lang="en-US" sz="1200" b="1" noProof="1">
              <a:latin typeface="Century Gothic"/>
              <a:ea typeface="Calibri"/>
              <a:cs typeface="Calibri"/>
            </a:endParaRPr>
          </a:p>
          <a:p>
            <a:pPr>
              <a:spcBef>
                <a:spcPct val="20000"/>
              </a:spcBef>
            </a:pPr>
            <a:endParaRPr lang="en-US" sz="1200" b="1" noProof="1">
              <a:latin typeface="Century Gothic"/>
              <a:ea typeface="Calibri"/>
              <a:cs typeface="Calibri"/>
            </a:endParaRPr>
          </a:p>
          <a:p>
            <a:pPr>
              <a:spcBef>
                <a:spcPct val="20000"/>
              </a:spcBef>
            </a:pPr>
            <a:r>
              <a:rPr lang="en-US" sz="1200" b="1" noProof="1">
                <a:latin typeface="Century Gothic"/>
                <a:ea typeface="Calibri"/>
                <a:cs typeface="Calibri"/>
              </a:rPr>
              <a:t>ÖVRIGT</a:t>
            </a:r>
            <a:endParaRPr lang="sv-SE" dirty="0"/>
          </a:p>
          <a:p>
            <a:pPr marL="171450" indent="-171450">
              <a:spcBef>
                <a:spcPct val="20000"/>
              </a:spcBef>
              <a:buFont typeface="Wingdings"/>
              <a:buChar char="Ø"/>
            </a:pPr>
            <a:endParaRPr lang="en-US" sz="1200" noProof="1"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Vi har valt att utbilda enligt utbildningsplanen för hälsocertifierade föreningar samt Svenska Innebandyförbundets utvecklingstrappa. </a:t>
            </a:r>
          </a:p>
          <a:p>
            <a:pPr>
              <a:spcBef>
                <a:spcPct val="20000"/>
              </a:spcBef>
              <a:spcAft>
                <a:spcPts val="600"/>
              </a:spcAft>
            </a:pPr>
            <a:r>
              <a:rPr lang="sv-SE" sz="1200" noProof="1">
                <a:latin typeface="Century Gothic"/>
                <a:ea typeface="Calibri"/>
                <a:cs typeface="Calibri"/>
              </a:rPr>
              <a:t>Säsongen 23/24 gick 35 ledare utbildning fördelat på nedan utbildningar;</a:t>
            </a:r>
            <a:endParaRPr lang="sv-SE" dirty="0"/>
          </a:p>
          <a:p>
            <a:pPr>
              <a:spcBef>
                <a:spcPct val="20000"/>
              </a:spcBef>
              <a:spcAft>
                <a:spcPts val="600"/>
              </a:spcAft>
            </a:pPr>
            <a:endParaRPr lang="sv-SE" sz="1200" noProof="1">
              <a:latin typeface="Century Gothic"/>
              <a:ea typeface="Calibri"/>
              <a:cs typeface="Calibri"/>
            </a:endParaRP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Grundutbildning Barn &amp; Ungdom 6 ledare</a:t>
            </a:r>
            <a:endParaRPr lang="sv-SE" dirty="0">
              <a:latin typeface="Century Gothic"/>
              <a:ea typeface="Calibri"/>
              <a:cs typeface="Calibri"/>
            </a:endParaRP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Steg 1 Grön 7 ledare</a:t>
            </a: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Steg 1 Blå 7 ledare</a:t>
            </a: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Steg 1 Röd 8 ledare</a:t>
            </a: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Tema Senior 7 ledare</a:t>
            </a: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endParaRPr lang="sv-SE" sz="1200" noProof="1"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buFont typeface="Wingdings"/>
              <a:buChar char="Ø"/>
            </a:pPr>
            <a:r>
              <a:rPr lang="sv-SE" sz="1200" noProof="1">
                <a:ea typeface="Calibri"/>
                <a:cs typeface="Calibri"/>
              </a:rPr>
              <a:t>Våra föreningsdomare utbildas enligt HIBF utbildningsplan. Säsongen 23/24 gick 18 ungdomar domarutbildning fördelat </a:t>
            </a:r>
            <a:endParaRPr lang="sv-SE" dirty="0">
              <a:ea typeface="Calibri"/>
              <a:cs typeface="Calibri"/>
            </a:endParaRPr>
          </a:p>
          <a:p>
            <a:pPr>
              <a:spcBef>
                <a:spcPct val="20000"/>
              </a:spcBef>
            </a:pPr>
            <a:r>
              <a:rPr lang="sv-SE" sz="1200" noProof="1">
                <a:ea typeface="Calibri"/>
                <a:cs typeface="Calibri"/>
              </a:rPr>
              <a:t>på nedan utbildningar;</a:t>
            </a:r>
            <a:endParaRPr lang="sv-SE" dirty="0"/>
          </a:p>
          <a:p>
            <a:pPr>
              <a:spcBef>
                <a:spcPct val="20000"/>
              </a:spcBef>
            </a:pPr>
            <a:endParaRPr lang="sv-SE" sz="1200" noProof="1">
              <a:latin typeface="Century Gothic"/>
              <a:ea typeface="Calibri"/>
              <a:cs typeface="Calibri"/>
            </a:endParaRP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Matchledare 6 ungdomar</a:t>
            </a: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Distriktsdomare 1 (DD1) 4 ungdomar</a:t>
            </a:r>
          </a:p>
          <a:p>
            <a:pPr marL="628650" lvl="1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Distriktsdomare 2 (DD2) 8 ungdomare</a:t>
            </a:r>
          </a:p>
        </p:txBody>
      </p:sp>
    </p:spTree>
    <p:extLst>
      <p:ext uri="{BB962C8B-B14F-4D97-AF65-F5344CB8AC3E}">
        <p14:creationId xmlns:p14="http://schemas.microsoft.com/office/powerpoint/2010/main" val="670004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A824E78-825C-CD04-8ECF-63987FC2FA0B}"/>
              </a:ext>
            </a:extLst>
          </p:cNvPr>
          <p:cNvSpPr txBox="1"/>
          <p:nvPr/>
        </p:nvSpPr>
        <p:spPr>
          <a:xfrm>
            <a:off x="356584" y="475682"/>
            <a:ext cx="11695031" cy="235756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ct val="20000"/>
              </a:spcBef>
            </a:pPr>
            <a:endParaRPr lang="en-US" sz="1200" b="1" noProof="1">
              <a:latin typeface="Century Gothic"/>
              <a:ea typeface="Calibri"/>
              <a:cs typeface="Calibri"/>
            </a:endParaRPr>
          </a:p>
          <a:p>
            <a:pPr>
              <a:spcBef>
                <a:spcPct val="20000"/>
              </a:spcBef>
            </a:pPr>
            <a:endParaRPr lang="en-US" sz="1200" b="1" noProof="1">
              <a:latin typeface="Century Gothic"/>
              <a:ea typeface="Calibri"/>
              <a:cs typeface="Calibri"/>
            </a:endParaRPr>
          </a:p>
          <a:p>
            <a:pPr>
              <a:spcBef>
                <a:spcPct val="20000"/>
              </a:spcBef>
            </a:pPr>
            <a:r>
              <a:rPr lang="en-US" sz="1200" b="1" noProof="1">
                <a:latin typeface="Century Gothic"/>
                <a:ea typeface="Calibri"/>
                <a:cs typeface="Calibri"/>
              </a:rPr>
              <a:t>ÖVRIGT</a:t>
            </a:r>
            <a:endParaRPr lang="sv-SE" dirty="0"/>
          </a:p>
          <a:p>
            <a:pPr>
              <a:spcBef>
                <a:spcPct val="20000"/>
              </a:spcBef>
            </a:pPr>
            <a:endParaRPr lang="en-US" sz="1200" noProof="1"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Vi hade 2 ledarträffar under säsongen 2023/2024</a:t>
            </a:r>
          </a:p>
          <a:p>
            <a:pPr>
              <a:spcBef>
                <a:spcPct val="20000"/>
              </a:spcBef>
              <a:spcAft>
                <a:spcPts val="600"/>
              </a:spcAft>
            </a:pPr>
            <a:endParaRPr lang="sv-SE" sz="1200" noProof="1"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Utbildning i "Akut omhändertagande av skada"</a:t>
            </a:r>
            <a:endParaRPr lang="sv-SE" dirty="0"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endParaRPr lang="sv-SE" sz="1200" noProof="1">
              <a:latin typeface="Century Gothic"/>
              <a:ea typeface="Calibri"/>
              <a:cs typeface="Calibri"/>
            </a:endParaRPr>
          </a:p>
          <a:p>
            <a:pPr marL="171450" indent="-171450">
              <a:spcBef>
                <a:spcPct val="20000"/>
              </a:spcBef>
              <a:spcAft>
                <a:spcPts val="600"/>
              </a:spcAft>
              <a:buFont typeface="Wingdings"/>
              <a:buChar char="Ø"/>
            </a:pPr>
            <a:r>
              <a:rPr lang="sv-SE" sz="1200" noProof="1">
                <a:latin typeface="Century Gothic"/>
                <a:ea typeface="Calibri"/>
                <a:cs typeface="Calibri"/>
              </a:rPr>
              <a:t>Utbildning i "HLR och första hjälpen" 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23669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C63F5C-90DC-70C6-BF91-1405DB794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4800" b="1" dirty="0" err="1"/>
              <a:t>Resultat</a:t>
            </a:r>
            <a:r>
              <a:rPr lang="en-US" sz="4800" b="1" dirty="0"/>
              <a:t> 2023/ 2024</a:t>
            </a:r>
            <a:endParaRPr lang="en-US" sz="4800" dirty="0" err="1">
              <a:solidFill>
                <a:srgbClr val="000000"/>
              </a:solidFill>
            </a:endParaRPr>
          </a:p>
          <a:p>
            <a:endParaRPr lang="sv-SE" dirty="0"/>
          </a:p>
        </p:txBody>
      </p:sp>
      <p:pic>
        <p:nvPicPr>
          <p:cNvPr id="5" name="Bildobjekt 4" descr="En bild som visar text, skärmbild, Teckensnitt, nummer&#10;&#10;Automatiskt genererad beskrivning">
            <a:extLst>
              <a:ext uri="{FF2B5EF4-FFF2-40B4-BE49-F238E27FC236}">
                <a16:creationId xmlns:a16="http://schemas.microsoft.com/office/drawing/2014/main" id="{5E1432E0-D823-1D96-3228-81F5E556F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742950"/>
            <a:ext cx="10658475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10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C63F5C-90DC-70C6-BF91-1405DB794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2337" y="1667932"/>
            <a:ext cx="3257550" cy="1764242"/>
          </a:xfrm>
        </p:spPr>
        <p:txBody>
          <a:bodyPr>
            <a:normAutofit fontScale="90000"/>
          </a:bodyPr>
          <a:lstStyle/>
          <a:p>
            <a:pPr>
              <a:spcAft>
                <a:spcPts val="600"/>
              </a:spcAft>
            </a:pPr>
            <a:r>
              <a:rPr lang="en-US" sz="4800" b="1" dirty="0" err="1"/>
              <a:t>balans</a:t>
            </a:r>
            <a:r>
              <a:rPr lang="en-US" sz="4800" b="1" dirty="0"/>
              <a:t> </a:t>
            </a:r>
            <a:br>
              <a:rPr lang="en-US" sz="4800" b="1" dirty="0"/>
            </a:br>
            <a:r>
              <a:rPr lang="en-US" sz="4800" b="1" dirty="0"/>
              <a:t>2023/ 2024</a:t>
            </a:r>
            <a:endParaRPr lang="en-US" sz="4800" dirty="0" err="1">
              <a:solidFill>
                <a:srgbClr val="000000"/>
              </a:solidFill>
            </a:endParaRPr>
          </a:p>
          <a:p>
            <a:endParaRPr lang="sv-SE" dirty="0"/>
          </a:p>
        </p:txBody>
      </p:sp>
      <p:pic>
        <p:nvPicPr>
          <p:cNvPr id="6" name="Bildobjekt 5" descr="En bild som visar text, skärmbild, nummer, Teckensnitt&#10;&#10;Automatiskt genererad beskrivning">
            <a:extLst>
              <a:ext uri="{FF2B5EF4-FFF2-40B4-BE49-F238E27FC236}">
                <a16:creationId xmlns:a16="http://schemas.microsoft.com/office/drawing/2014/main" id="{FFA2C0C6-CC72-8E97-0A21-C92833B6C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573" y="95250"/>
            <a:ext cx="8081728" cy="66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85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393939-013B-68E2-5D65-B924AB21B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799"/>
            <a:ext cx="3747111" cy="4892040"/>
          </a:xfrm>
        </p:spPr>
        <p:txBody>
          <a:bodyPr>
            <a:normAutofit/>
          </a:bodyPr>
          <a:lstStyle/>
          <a:p>
            <a:pPr algn="r"/>
            <a:r>
              <a:rPr lang="sv-SE" sz="2800" dirty="0"/>
              <a:t>Sammanfattning</a:t>
            </a:r>
            <a:endParaRPr lang="en-US" sz="280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0783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B2217-7AF9-F5F2-B01D-CA895F88B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7862" y="685799"/>
            <a:ext cx="7400475" cy="51852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sv-SE" noProof="1">
              <a:solidFill>
                <a:schemeClr val="tx1"/>
              </a:solidFill>
            </a:endParaRPr>
          </a:p>
          <a:p>
            <a:pPr marL="457200" lvl="1" indent="0">
              <a:buClr>
                <a:srgbClr val="FFFFFF"/>
              </a:buClr>
              <a:buNone/>
            </a:pPr>
            <a:endParaRPr lang="sv-SE" noProof="1">
              <a:solidFill>
                <a:schemeClr val="tx1"/>
              </a:solidFill>
              <a:highlight>
                <a:srgbClr val="FF0000"/>
              </a:highlight>
            </a:endParaRPr>
          </a:p>
          <a:p>
            <a:pPr marL="0" indent="0">
              <a:buNone/>
            </a:pPr>
            <a:r>
              <a:rPr lang="sv-SE" noProof="1">
                <a:solidFill>
                  <a:schemeClr val="tx1"/>
                </a:solidFill>
              </a:rPr>
              <a:t>Vi gjorde en förlust om 70 407kr (Budgeterat –53 300kr)</a:t>
            </a:r>
            <a:br>
              <a:rPr lang="sv-SE" noProof="1"/>
            </a:br>
            <a:br>
              <a:rPr lang="sv-SE" noProof="1"/>
            </a:br>
            <a:endParaRPr lang="sv-SE" noProof="1">
              <a:solidFill>
                <a:schemeClr val="tx1"/>
              </a:solidFill>
            </a:endParaRPr>
          </a:p>
          <a:p>
            <a:pPr marL="342900" indent="-342900">
              <a:buClr>
                <a:srgbClr val="FFFFFF"/>
              </a:buClr>
              <a:buFont typeface="Wingdings" panose="05040102010807070707" pitchFamily="18" charset="2"/>
              <a:buChar char="Ø"/>
            </a:pPr>
            <a:r>
              <a:rPr lang="sv-SE" noProof="1">
                <a:solidFill>
                  <a:schemeClr val="tx1"/>
                </a:solidFill>
              </a:rPr>
              <a:t>vi tappade lag inför säsongen vilket ledde till minskade intäkter i form av träningsavgifter  </a:t>
            </a:r>
            <a:endParaRPr lang="sv-SE" dirty="0">
              <a:solidFill>
                <a:schemeClr val="tx1"/>
              </a:solidFill>
            </a:endParaRPr>
          </a:p>
          <a:p>
            <a:pPr marL="342900" indent="-342900">
              <a:buFont typeface="Wingdings" panose="05040102010807070707" pitchFamily="18" charset="2"/>
              <a:buChar char="Ø"/>
            </a:pPr>
            <a:r>
              <a:rPr lang="sv-SE" noProof="1">
                <a:solidFill>
                  <a:schemeClr val="tx1"/>
                </a:solidFill>
              </a:rPr>
              <a:t>färre anmälda till Summercamp än budgeterat</a:t>
            </a:r>
            <a:endParaRPr lang="sv-SE" dirty="0">
              <a:solidFill>
                <a:schemeClr val="tx1"/>
              </a:solidFill>
            </a:endParaRPr>
          </a:p>
          <a:p>
            <a:pPr marL="0" indent="0">
              <a:buClr>
                <a:srgbClr val="FFFFFF"/>
              </a:buClr>
              <a:buNone/>
            </a:pPr>
            <a:endParaRPr lang="sv-SE" noProof="1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sv-SE" noProof="1">
                <a:solidFill>
                  <a:schemeClr val="tx1"/>
                </a:solidFill>
              </a:rPr>
              <a:t>Förlusten blev inte lika stor som befarat då vi kompenserade med att locka in fler sponsorer </a:t>
            </a:r>
          </a:p>
          <a:p>
            <a:pPr marL="0" indent="0">
              <a:buNone/>
            </a:pPr>
            <a:endParaRPr lang="sv-SE" noProof="1">
              <a:solidFill>
                <a:schemeClr val="tx1"/>
              </a:solidFill>
            </a:endParaRPr>
          </a:p>
          <a:p>
            <a:pPr marL="342900" indent="-342900">
              <a:buFont typeface="Wingdings" panose="05040102010807070707" pitchFamily="18" charset="2"/>
              <a:buChar char="Ø"/>
            </a:pPr>
            <a:r>
              <a:rPr lang="sv-SE" noProof="1">
                <a:solidFill>
                  <a:schemeClr val="tx1"/>
                </a:solidFill>
              </a:rPr>
              <a:t>Vi förlängde bokslutsåret som nu löper 0701-0630</a:t>
            </a:r>
            <a:endParaRPr lang="sv-SE" dirty="0">
              <a:solidFill>
                <a:schemeClr val="tx1"/>
              </a:solidFill>
            </a:endParaRPr>
          </a:p>
          <a:p>
            <a:pPr marL="342900" indent="-342900">
              <a:buFont typeface="Wingdings" panose="05040102010807070707" pitchFamily="18" charset="2"/>
              <a:buChar char="Ø"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839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C0BE-713F-4C55-1E0F-060A26BF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180375"/>
            <a:ext cx="8534400" cy="1507067"/>
          </a:xfrm>
        </p:spPr>
        <p:txBody>
          <a:bodyPr/>
          <a:lstStyle/>
          <a:p>
            <a:r>
              <a:rPr lang="sv-SE" sz="2000" dirty="0"/>
              <a:t>Bokslut godkänt av </a:t>
            </a:r>
            <a:br>
              <a:rPr lang="sv-SE" sz="2000" dirty="0"/>
            </a:br>
            <a:r>
              <a:rPr lang="sv-SE" sz="2000" dirty="0"/>
              <a:t>Revisor Anders Öst</a:t>
            </a:r>
            <a:endParaRPr lang="sv-SE" dirty="0"/>
          </a:p>
        </p:txBody>
      </p:sp>
      <p:pic>
        <p:nvPicPr>
          <p:cNvPr id="3" name="Bildobjekt 2" descr="En bild som visar text, brev, skärmbild, Teckensnitt&#10;&#10;Automatiskt genererad beskrivning">
            <a:extLst>
              <a:ext uri="{FF2B5EF4-FFF2-40B4-BE49-F238E27FC236}">
                <a16:creationId xmlns:a16="http://schemas.microsoft.com/office/drawing/2014/main" id="{B173D651-4BA6-C580-2C3D-4D24739FA4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535" y="180975"/>
            <a:ext cx="6190105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8107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F584FB8-76E9-03E2-F48B-B1831B5A3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107" y="2699085"/>
            <a:ext cx="8582526" cy="2042305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spcAft>
                <a:spcPts val="600"/>
              </a:spcAft>
            </a:pPr>
            <a:r>
              <a:rPr lang="en-US" sz="2000" dirty="0" err="1"/>
              <a:t>Ansvarsfrihet</a:t>
            </a:r>
            <a:r>
              <a:rPr lang="en-US" sz="2000" dirty="0"/>
              <a:t> för </a:t>
            </a:r>
            <a:r>
              <a:rPr lang="en-US" sz="2000" dirty="0" err="1"/>
              <a:t>styrelsen</a:t>
            </a:r>
            <a:r>
              <a:rPr lang="en-US" sz="2000" dirty="0"/>
              <a:t> 2023/2024 </a:t>
            </a:r>
            <a:endParaRPr lang="sv-SE" dirty="0"/>
          </a:p>
        </p:txBody>
      </p:sp>
      <p:pic>
        <p:nvPicPr>
          <p:cNvPr id="4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10145870-A4BA-9D55-3355-239FC0878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239" y="2070684"/>
            <a:ext cx="5304759" cy="901809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498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C0BE-713F-4C55-1E0F-060A26BF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sv-SE" dirty="0"/>
              <a:t>Behandling av styrelsens förslag &amp; inkomna motioner</a:t>
            </a:r>
            <a:endParaRPr lang="en-US" dirty="0"/>
          </a:p>
        </p:txBody>
      </p:sp>
      <p:pic>
        <p:nvPicPr>
          <p:cNvPr id="4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03679429-C598-32A0-3C9B-5AF7411CE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239" y="2070684"/>
            <a:ext cx="5304759" cy="901809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585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90FE681-1E05-478A-89DC-5F7AB37CF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393939-013B-68E2-5D65-B924AB21B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685799"/>
            <a:ext cx="3747111" cy="4892040"/>
          </a:xfrm>
        </p:spPr>
        <p:txBody>
          <a:bodyPr>
            <a:normAutofit/>
          </a:bodyPr>
          <a:lstStyle/>
          <a:p>
            <a:pPr algn="r"/>
            <a:r>
              <a:rPr lang="sv-SE" sz="2800" dirty="0"/>
              <a:t>HÖJNING AV MEDLEMSAVGIFTEN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2F21DC-5F0E-42CF-B89C-C1E25E175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0783" y="1532373"/>
            <a:ext cx="0" cy="3198892"/>
          </a:xfrm>
          <a:prstGeom prst="line">
            <a:avLst/>
          </a:prstGeom>
          <a:ln w="19050">
            <a:solidFill>
              <a:schemeClr val="tx1"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B2217-7AF9-F5F2-B01D-CA895F88B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9441" y="685799"/>
            <a:ext cx="7657650" cy="52233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noProof="1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000" noProof="1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8CCC8B7C-20EF-61DA-6C8D-F1D593BF80A7}"/>
              </a:ext>
            </a:extLst>
          </p:cNvPr>
          <p:cNvSpPr txBox="1"/>
          <p:nvPr/>
        </p:nvSpPr>
        <p:spPr>
          <a:xfrm>
            <a:off x="4742861" y="819751"/>
            <a:ext cx="7267575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dirty="0"/>
              <a:t>Beslut om höjning från 350kr – 650kr</a:t>
            </a:r>
          </a:p>
          <a:p>
            <a:endParaRPr lang="sv-SE" dirty="0"/>
          </a:p>
          <a:p>
            <a:r>
              <a:rPr lang="sv-SE"/>
              <a:t>Senast vi höjde medlemsavgiften var på årsmötet 2017</a:t>
            </a:r>
          </a:p>
          <a:p>
            <a:endParaRPr lang="sv-SE" dirty="0"/>
          </a:p>
          <a:p>
            <a:r>
              <a:rPr lang="sv-SE" dirty="0"/>
              <a:t>Alla kostnader har gått upp</a:t>
            </a:r>
            <a:endParaRPr lang="sv-SE"/>
          </a:p>
          <a:p>
            <a:endParaRPr lang="sv-SE" dirty="0"/>
          </a:p>
          <a:p>
            <a:r>
              <a:rPr lang="sv-SE" dirty="0"/>
              <a:t>Vi jämförde oss med andra klubbar i närområdet, vi var överlägset lägst. Nu ligger vi mitten</a:t>
            </a:r>
          </a:p>
          <a:p>
            <a:endParaRPr lang="sv-SE" dirty="0"/>
          </a:p>
          <a:p>
            <a:endParaRPr lang="sv-SE" dirty="0"/>
          </a:p>
        </p:txBody>
      </p:sp>
      <p:pic>
        <p:nvPicPr>
          <p:cNvPr id="5" name="Bildobjekt 4" descr="En bild som visar text, skärmbild, nummer, Teckensnitt&#10;&#10;Automatiskt genererad beskrivning">
            <a:extLst>
              <a:ext uri="{FF2B5EF4-FFF2-40B4-BE49-F238E27FC236}">
                <a16:creationId xmlns:a16="http://schemas.microsoft.com/office/drawing/2014/main" id="{904C5270-75C5-1B7A-2A33-8916A7F08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7313" y="3690938"/>
            <a:ext cx="6010275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35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C0BE-713F-4C55-1E0F-060A26BF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sv-SE" dirty="0"/>
              <a:t>Val av styrelse 2024/ 2025</a:t>
            </a:r>
            <a:endParaRPr lang="en-US" dirty="0"/>
          </a:p>
        </p:txBody>
      </p:sp>
      <p:pic>
        <p:nvPicPr>
          <p:cNvPr id="7" name="Graphic 6" descr="Office Worker">
            <a:extLst>
              <a:ext uri="{FF2B5EF4-FFF2-40B4-BE49-F238E27FC236}">
                <a16:creationId xmlns:a16="http://schemas.microsoft.com/office/drawing/2014/main" id="{3D5B7C61-C75D-1F32-1EF2-62C86C246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5676" y="733647"/>
            <a:ext cx="3575884" cy="3575884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281D7-FB8F-4F29-73CF-9BF4E2C7E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9629" y="571721"/>
            <a:ext cx="4370275" cy="4665124"/>
          </a:xfrm>
        </p:spPr>
        <p:txBody>
          <a:bodyPr>
            <a:noAutofit/>
          </a:bodyPr>
          <a:lstStyle/>
          <a:p>
            <a:pPr marL="0" indent="0" fontAlgn="base">
              <a:lnSpc>
                <a:spcPct val="90000"/>
              </a:lnSpc>
              <a:buNone/>
            </a:pPr>
            <a:endParaRPr lang="sv-SE" sz="1400" b="1" dirty="0">
              <a:latin typeface="Calibri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sv-SE" sz="1400" b="1" i="0" u="none" strike="noStrike" dirty="0">
                <a:effectLst/>
                <a:latin typeface="Calibri"/>
                <a:cs typeface="Calibri"/>
              </a:rPr>
              <a:t>Stadgarna säger 5-9; </a:t>
            </a:r>
            <a:r>
              <a:rPr lang="sv-SE" sz="1400" b="0" i="0" dirty="0">
                <a:effectLst/>
                <a:latin typeface="Calibri"/>
                <a:cs typeface="Calibri"/>
              </a:rPr>
              <a:t>​</a:t>
            </a:r>
            <a:endParaRPr lang="sv-SE" sz="1400" b="0" i="0">
              <a:effectLst/>
              <a:latin typeface="Calibri"/>
              <a:cs typeface="Calibri"/>
            </a:endParaRPr>
          </a:p>
          <a:p>
            <a:pPr rtl="0" fontAlgn="base">
              <a:lnSpc>
                <a:spcPct val="90000"/>
              </a:lnSpc>
            </a:pPr>
            <a:r>
              <a:rPr lang="sv-SE" sz="1400" b="0" i="0" u="none" strike="noStrike" dirty="0">
                <a:effectLst/>
                <a:latin typeface="Calibri" panose="020F0502020204030204" pitchFamily="34" charset="0"/>
              </a:rPr>
              <a:t>50% på 1 år 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​</a:t>
            </a:r>
            <a:endParaRPr lang="en-US" sz="1400" b="0" i="0" dirty="0">
              <a:effectLst/>
              <a:latin typeface="Segoe UI" panose="020B0502040204020203" pitchFamily="34" charset="0"/>
            </a:endParaRPr>
          </a:p>
          <a:p>
            <a:pPr rtl="0" fontAlgn="base">
              <a:lnSpc>
                <a:spcPct val="90000"/>
              </a:lnSpc>
            </a:pPr>
            <a:r>
              <a:rPr lang="sv-SE" sz="1400" b="0" i="0" dirty="0">
                <a:effectLst/>
                <a:latin typeface="Calibri" panose="020F0502020204030204" pitchFamily="34" charset="0"/>
              </a:rPr>
              <a:t>​</a:t>
            </a:r>
            <a:r>
              <a:rPr lang="sv-SE" sz="1400" b="0" i="0" u="none" strike="noStrike" dirty="0">
                <a:effectLst/>
                <a:latin typeface="Calibri" panose="020F0502020204030204" pitchFamily="34" charset="0"/>
              </a:rPr>
              <a:t>50% på 2 år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​</a:t>
            </a:r>
            <a:br>
              <a:rPr lang="en-US" sz="1400" b="0" i="0" dirty="0">
                <a:effectLst/>
                <a:latin typeface="Calibri" panose="020F0502020204030204" pitchFamily="34" charset="0"/>
              </a:rPr>
            </a:br>
            <a:r>
              <a:rPr lang="en-US" sz="1400" b="0" i="0" dirty="0">
                <a:effectLst/>
                <a:latin typeface="Calibri" panose="020F0502020204030204" pitchFamily="34" charset="0"/>
              </a:rPr>
              <a:t>​</a:t>
            </a:r>
            <a:endParaRPr lang="en-US" sz="1400" b="0" i="0" dirty="0">
              <a:effectLst/>
              <a:latin typeface="Segoe UI" panose="020B0502040204020203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r>
              <a:rPr lang="sv-SE" sz="1400" b="1" i="0" u="none" strike="noStrike" dirty="0">
                <a:effectLst/>
                <a:latin typeface="Calibri" panose="020F0502020204030204" pitchFamily="34" charset="0"/>
              </a:rPr>
              <a:t>En bred representation från flera lag och även ha med föräldrar i styrelsen.</a:t>
            </a:r>
            <a:r>
              <a:rPr lang="sv-SE" sz="1400" b="0" i="0" dirty="0">
                <a:effectLst/>
                <a:latin typeface="Calibri" panose="020F0502020204030204" pitchFamily="34" charset="0"/>
              </a:rPr>
              <a:t>​</a:t>
            </a:r>
          </a:p>
          <a:p>
            <a:pPr marL="0" indent="0" fontAlgn="base">
              <a:lnSpc>
                <a:spcPct val="90000"/>
              </a:lnSpc>
              <a:buNone/>
            </a:pPr>
            <a:br>
              <a:rPr lang="sv-SE" sz="1400" b="0" i="0" dirty="0">
                <a:effectLst/>
                <a:latin typeface="Calibri" panose="020F0502020204030204" pitchFamily="34" charset="0"/>
              </a:rPr>
            </a:br>
            <a:r>
              <a:rPr lang="sv-SE" sz="1400" b="0" i="0" dirty="0">
                <a:effectLst/>
                <a:latin typeface="Calibri" panose="020F0502020204030204" pitchFamily="34" charset="0"/>
              </a:rPr>
              <a:t>​</a:t>
            </a:r>
            <a:r>
              <a:rPr lang="sv-SE" sz="1400" b="1" i="0" u="none" strike="noStrike" dirty="0">
                <a:effectLst/>
                <a:latin typeface="Calibri" panose="020F0502020204030204" pitchFamily="34" charset="0"/>
              </a:rPr>
              <a:t>Kvar i styrelsen från förra säsongen; </a:t>
            </a:r>
            <a:r>
              <a:rPr lang="en-US" sz="1400" b="0" i="0" dirty="0">
                <a:effectLst/>
                <a:latin typeface="Calibri" panose="020F0502020204030204" pitchFamily="34" charset="0"/>
              </a:rPr>
              <a:t>​</a:t>
            </a:r>
            <a:endParaRPr lang="en-US" sz="1400" b="0" i="0" dirty="0">
              <a:effectLst/>
              <a:latin typeface="Segoe UI" panose="020B0502040204020203" pitchFamily="34" charset="0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sv-SE" sz="1400" dirty="0">
                <a:latin typeface="Calibri"/>
                <a:cs typeface="Calibri"/>
              </a:rPr>
              <a:t>Anna </a:t>
            </a:r>
            <a:r>
              <a:rPr lang="sv-SE" sz="1400" dirty="0" err="1">
                <a:latin typeface="Calibri"/>
                <a:cs typeface="Calibri"/>
              </a:rPr>
              <a:t>Karlsmarker</a:t>
            </a:r>
            <a:r>
              <a:rPr lang="sv-SE" sz="1400" dirty="0">
                <a:latin typeface="Calibri"/>
                <a:cs typeface="Calibri"/>
              </a:rPr>
              <a:t> på 2 år/ 1 år kvar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sv-SE" sz="1400" dirty="0">
                <a:latin typeface="Calibri"/>
                <a:cs typeface="Calibri"/>
              </a:rPr>
              <a:t>Anna </a:t>
            </a:r>
            <a:r>
              <a:rPr lang="sv-SE" sz="1400" dirty="0" err="1">
                <a:latin typeface="Calibri"/>
                <a:cs typeface="Calibri"/>
              </a:rPr>
              <a:t>Allthin</a:t>
            </a:r>
            <a:r>
              <a:rPr lang="sv-SE" sz="1400" dirty="0">
                <a:latin typeface="Calibri"/>
                <a:cs typeface="Calibri"/>
              </a:rPr>
              <a:t> på 2 år/ 1 år kvar</a:t>
            </a:r>
            <a:endParaRPr lang="en-US" sz="14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400" dirty="0">
              <a:latin typeface="Calibri" panose="020F0502020204030204" pitchFamily="34" charset="0"/>
              <a:cs typeface="Calibri"/>
            </a:endParaRPr>
          </a:p>
          <a:p>
            <a:pPr marL="0" indent="0" rtl="0" fontAlgn="base">
              <a:lnSpc>
                <a:spcPct val="90000"/>
              </a:lnSpc>
              <a:buNone/>
            </a:pPr>
            <a:br>
              <a:rPr lang="sv-SE" sz="1400" b="0" i="0" dirty="0">
                <a:effectLst/>
                <a:latin typeface="Calibri" panose="020F0502020204030204" pitchFamily="34" charset="0"/>
              </a:rPr>
            </a:br>
            <a:r>
              <a:rPr lang="sv-SE" sz="1400" b="1" dirty="0">
                <a:latin typeface="Calibri"/>
                <a:ea typeface="Calibri"/>
                <a:cs typeface="Calibri"/>
              </a:rPr>
              <a:t>Avgående​</a:t>
            </a:r>
          </a:p>
          <a:p>
            <a:pPr fontAlgn="base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sv-SE" sz="1400" dirty="0">
                <a:latin typeface="Calibri"/>
                <a:cs typeface="Calibri"/>
              </a:rPr>
              <a:t>Domaransvarig –  Marie-Louise Larsson </a:t>
            </a:r>
            <a:endParaRPr lang="sv-SE" sz="1400">
              <a:latin typeface="Calibri"/>
              <a:cs typeface="Calibri"/>
            </a:endParaRPr>
          </a:p>
          <a:p>
            <a:pPr fontAlgn="base">
              <a:lnSpc>
                <a:spcPct val="90000"/>
              </a:lnSpc>
              <a:buFont typeface="Wingdings" panose="05000000000000000000" pitchFamily="2" charset="2"/>
              <a:buChar char="Ø"/>
            </a:pPr>
            <a:endParaRPr lang="sv-SE" sz="1400" b="0" i="0" dirty="0">
              <a:effectLst/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rtl="0" fontAlgn="base">
              <a:lnSpc>
                <a:spcPct val="90000"/>
              </a:lnSpc>
              <a:buNone/>
            </a:pPr>
            <a:endParaRPr lang="sv-SE" sz="1400" b="0" i="0" dirty="0">
              <a:effectLst/>
              <a:latin typeface="Segoe UI" panose="020B0502040204020203" pitchFamily="34" charset="0"/>
            </a:endParaRPr>
          </a:p>
          <a:p>
            <a:pPr marL="0" indent="0" fontAlgn="base">
              <a:lnSpc>
                <a:spcPct val="90000"/>
              </a:lnSpc>
              <a:buNone/>
            </a:pPr>
            <a:endParaRPr lang="sv-SE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055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C0BE-713F-4C55-1E0F-060A26BF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sv-SE" dirty="0"/>
              <a:t>Styrelse OM-/ nyval </a:t>
            </a:r>
            <a:endParaRPr lang="en-US" dirty="0"/>
          </a:p>
        </p:txBody>
      </p:sp>
      <p:pic>
        <p:nvPicPr>
          <p:cNvPr id="7" name="Graphic 6" descr="Questions">
            <a:extLst>
              <a:ext uri="{FF2B5EF4-FFF2-40B4-BE49-F238E27FC236}">
                <a16:creationId xmlns:a16="http://schemas.microsoft.com/office/drawing/2014/main" id="{EF363F1C-7DD8-8BA6-335C-4ACC31F31B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55676" y="733647"/>
            <a:ext cx="3575884" cy="3575884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281D7-FB8F-4F29-73CF-9BF4E2C7E8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20924" y="713150"/>
            <a:ext cx="4369451" cy="4045743"/>
          </a:xfrm>
        </p:spPr>
        <p:txBody>
          <a:bodyPr>
            <a:noAutofit/>
          </a:bodyPr>
          <a:lstStyle/>
          <a:p>
            <a:pPr marL="0" indent="0" rtl="0" fontAlgn="base">
              <a:lnSpc>
                <a:spcPct val="90000"/>
              </a:lnSpc>
              <a:buNone/>
            </a:pPr>
            <a:r>
              <a:rPr lang="sv-SE" sz="1800" b="1" i="0" u="none" strike="noStrike" dirty="0">
                <a:effectLst/>
                <a:latin typeface="Calibri"/>
                <a:cs typeface="Calibri"/>
              </a:rPr>
              <a:t>Att besluta på årsmötet: </a:t>
            </a:r>
            <a:r>
              <a:rPr lang="sv-SE" sz="1800" b="0" i="0" dirty="0">
                <a:effectLst/>
                <a:latin typeface="Calibri"/>
                <a:cs typeface="Calibri"/>
              </a:rPr>
              <a:t>​</a:t>
            </a:r>
          </a:p>
          <a:p>
            <a:pPr fontAlgn="base">
              <a:lnSpc>
                <a:spcPct val="90000"/>
              </a:lnSpc>
            </a:pPr>
            <a:r>
              <a:rPr lang="sv-SE" sz="1800" dirty="0">
                <a:latin typeface="Calibri"/>
                <a:cs typeface="Calibri"/>
              </a:rPr>
              <a:t>Billy </a:t>
            </a:r>
            <a:r>
              <a:rPr lang="sv-SE" sz="1800" dirty="0" err="1">
                <a:latin typeface="Calibri"/>
                <a:cs typeface="Calibri"/>
              </a:rPr>
              <a:t>Örneborg</a:t>
            </a:r>
            <a:r>
              <a:rPr lang="sv-SE" sz="1800" dirty="0">
                <a:latin typeface="Calibri"/>
                <a:cs typeface="Calibri"/>
              </a:rPr>
              <a:t> för nyval på 2 år</a:t>
            </a: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sv-SE" sz="1800" dirty="0">
                <a:latin typeface="Calibri"/>
                <a:cs typeface="Calibri"/>
              </a:rPr>
              <a:t>Christine </a:t>
            </a:r>
            <a:r>
              <a:rPr lang="sv-SE" sz="1800" dirty="0" err="1">
                <a:latin typeface="Calibri"/>
                <a:cs typeface="Calibri"/>
              </a:rPr>
              <a:t>Bringefält</a:t>
            </a:r>
            <a:r>
              <a:rPr lang="sv-SE" sz="1800" dirty="0">
                <a:latin typeface="Calibri"/>
                <a:cs typeface="Calibri"/>
              </a:rPr>
              <a:t> för omval på 2 år</a:t>
            </a:r>
            <a:endParaRPr lang="sv-SE" sz="1800" dirty="0">
              <a:latin typeface="Calibri" panose="020F0502020204030204" pitchFamily="34" charset="0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r>
              <a:rPr lang="sv-SE" sz="1800" dirty="0">
                <a:latin typeface="Calibri"/>
                <a:cs typeface="Calibri"/>
              </a:rPr>
              <a:t>Anders Hulthén för omval på 2 år</a:t>
            </a:r>
            <a:endParaRPr lang="sv-SE" sz="1800" dirty="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  <a:buClr>
                <a:srgbClr val="FFFFFF"/>
              </a:buClr>
            </a:pPr>
            <a:endParaRPr lang="sv-SE" sz="1800" dirty="0">
              <a:latin typeface="Calibri"/>
              <a:cs typeface="Calibri"/>
            </a:endParaRPr>
          </a:p>
          <a:p>
            <a:pPr rtl="0" fontAlgn="base">
              <a:lnSpc>
                <a:spcPct val="90000"/>
              </a:lnSpc>
            </a:pPr>
            <a:endParaRPr lang="en-US" sz="1800" b="0" i="0" dirty="0">
              <a:effectLst/>
              <a:latin typeface="Segoe UI" panose="020B0502040204020203" pitchFamily="34" charset="0"/>
            </a:endParaRPr>
          </a:p>
          <a:p>
            <a:pPr marL="0" indent="0" rtl="0" fontAlgn="base">
              <a:lnSpc>
                <a:spcPct val="90000"/>
              </a:lnSpc>
              <a:buNone/>
            </a:pPr>
            <a:endParaRPr lang="sv-SE" sz="1800" b="0" i="0" dirty="0">
              <a:effectLst/>
              <a:latin typeface="Segoe UI" panose="020B0502040204020203" pitchFamily="34" charset="0"/>
            </a:endParaRPr>
          </a:p>
          <a:p>
            <a:pPr marL="0" indent="0" rtl="0" fontAlgn="base">
              <a:lnSpc>
                <a:spcPct val="90000"/>
              </a:lnSpc>
              <a:buNone/>
            </a:pPr>
            <a:r>
              <a:rPr lang="sv-SE" sz="1800" b="1" i="0" u="none" strike="noStrike" dirty="0">
                <a:effectLst/>
                <a:latin typeface="Calibri" panose="020F0502020204030204" pitchFamily="34" charset="0"/>
              </a:rPr>
              <a:t>Nedan sitter ej i styrelsen</a:t>
            </a:r>
            <a:r>
              <a:rPr lang="sv-SE" sz="1800" b="0" i="0" dirty="0">
                <a:effectLst/>
                <a:latin typeface="Calibri" panose="020F0502020204030204" pitchFamily="34" charset="0"/>
              </a:rPr>
              <a:t>​</a:t>
            </a:r>
            <a:endParaRPr lang="sv-SE" sz="1800" b="0" i="0" dirty="0">
              <a:effectLst/>
              <a:latin typeface="Segoe UI" panose="020B0502040204020203" pitchFamily="34" charset="0"/>
            </a:endParaRPr>
          </a:p>
          <a:p>
            <a:pPr rtl="0" fontAlgn="base">
              <a:lnSpc>
                <a:spcPct val="90000"/>
              </a:lnSpc>
            </a:pPr>
            <a:endParaRPr lang="sv-SE" sz="1800" b="0" i="0" dirty="0">
              <a:effectLst/>
              <a:latin typeface="Calibri"/>
              <a:cs typeface="Calibri"/>
            </a:endParaRPr>
          </a:p>
          <a:p>
            <a:pPr rtl="0" fontAlgn="base">
              <a:lnSpc>
                <a:spcPct val="90000"/>
              </a:lnSpc>
            </a:pPr>
            <a:r>
              <a:rPr lang="sv-SE" sz="1800" b="0" i="0" u="none" strike="noStrike" dirty="0">
                <a:effectLst/>
                <a:latin typeface="Calibri"/>
                <a:cs typeface="Calibri"/>
              </a:rPr>
              <a:t>Support Sociala medier – Jessica Norrman</a:t>
            </a:r>
            <a:r>
              <a:rPr lang="en-US" sz="1800" b="0" i="0" dirty="0">
                <a:effectLst/>
                <a:latin typeface="Calibri"/>
                <a:cs typeface="Calibri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853537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6DCB64DE-FB3A-4D83-9241-A0D26824B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E5B489-FCE4-F9F5-F157-FF6F7FE0A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640" y="4414687"/>
            <a:ext cx="10250013" cy="1233251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rgbClr val="FFFFFF"/>
                </a:solidFill>
              </a:rPr>
              <a:t>Verksamhetsplan &amp; budget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6D75D9-2EDB-7EC5-FB5B-9D9DA67E8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815" y="5627137"/>
            <a:ext cx="10250011" cy="462967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2024/2025</a:t>
            </a:r>
            <a:endParaRPr lang="en-US" dirty="0">
              <a:solidFill>
                <a:schemeClr val="bg1"/>
              </a:solidFill>
            </a:endParaRPr>
          </a:p>
        </p:txBody>
      </p:sp>
      <p:sp useBgFill="1">
        <p:nvSpPr>
          <p:cNvPr id="1033" name="Snip Diagonal Corner Rectangle 6">
            <a:extLst>
              <a:ext uri="{FF2B5EF4-FFF2-40B4-BE49-F238E27FC236}">
                <a16:creationId xmlns:a16="http://schemas.microsoft.com/office/drawing/2014/main" id="{5E94C64B-831C-45FA-B484-591F4D577C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702" y="606367"/>
            <a:ext cx="10948124" cy="3546637"/>
          </a:xfrm>
          <a:prstGeom prst="snip2DiagRect">
            <a:avLst>
              <a:gd name="adj1" fmla="val 13628"/>
              <a:gd name="adj2" fmla="val 0"/>
            </a:avLst>
          </a:prstGeom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8577F277-D040-900E-09BB-82688F36B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1381" y="1537101"/>
            <a:ext cx="9977813" cy="169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5" name="Group 1034">
            <a:extLst>
              <a:ext uri="{FF2B5EF4-FFF2-40B4-BE49-F238E27FC236}">
                <a16:creationId xmlns:a16="http://schemas.microsoft.com/office/drawing/2014/main" id="{AC96E397-7705-43C9-AC81-FA8EF1951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036" name="Straight Connector 1035">
              <a:extLst>
                <a:ext uri="{FF2B5EF4-FFF2-40B4-BE49-F238E27FC236}">
                  <a16:creationId xmlns:a16="http://schemas.microsoft.com/office/drawing/2014/main" id="{F3610BCA-0EBE-4357-AAC0-13841E7C54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7" name="Straight Connector 1036">
              <a:extLst>
                <a:ext uri="{FF2B5EF4-FFF2-40B4-BE49-F238E27FC236}">
                  <a16:creationId xmlns:a16="http://schemas.microsoft.com/office/drawing/2014/main" id="{B60E1E24-3D98-4A53-A3AD-CBD84D94F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8" name="Straight Connector 1037">
              <a:extLst>
                <a:ext uri="{FF2B5EF4-FFF2-40B4-BE49-F238E27FC236}">
                  <a16:creationId xmlns:a16="http://schemas.microsoft.com/office/drawing/2014/main" id="{367E51D9-454B-4095-9718-C6B1CDED97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9" name="Straight Connector 1038">
              <a:extLst>
                <a:ext uri="{FF2B5EF4-FFF2-40B4-BE49-F238E27FC236}">
                  <a16:creationId xmlns:a16="http://schemas.microsoft.com/office/drawing/2014/main" id="{4A8E8BDB-294C-4025-A6C1-2FFDDA36F8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0" name="Straight Connector 1039">
              <a:extLst>
                <a:ext uri="{FF2B5EF4-FFF2-40B4-BE49-F238E27FC236}">
                  <a16:creationId xmlns:a16="http://schemas.microsoft.com/office/drawing/2014/main" id="{A0D27BDE-F887-4341-B91A-3145A6142E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9056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D875F3-6138-2EAD-C2D4-A5CABBDCE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7" y="210607"/>
            <a:ext cx="3143250" cy="1488017"/>
          </a:xfrm>
        </p:spPr>
        <p:txBody>
          <a:bodyPr/>
          <a:lstStyle/>
          <a:p>
            <a:r>
              <a:rPr lang="sv-SE" dirty="0"/>
              <a:t>Budget </a:t>
            </a:r>
            <a:br>
              <a:rPr lang="sv-SE" dirty="0"/>
            </a:br>
            <a:r>
              <a:rPr lang="sv-SE" dirty="0"/>
              <a:t>2024/2025</a:t>
            </a:r>
          </a:p>
        </p:txBody>
      </p:sp>
      <p:pic>
        <p:nvPicPr>
          <p:cNvPr id="4" name="Bildobjekt 3" descr="En bild som visar text, skärmbild, nummer, Teckensnitt&#10;&#10;Automatiskt genererad beskrivning">
            <a:extLst>
              <a:ext uri="{FF2B5EF4-FFF2-40B4-BE49-F238E27FC236}">
                <a16:creationId xmlns:a16="http://schemas.microsoft.com/office/drawing/2014/main" id="{E23B8707-9E5C-9218-3802-030CFAFAE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481013"/>
            <a:ext cx="8963025" cy="588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29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DC0BE-713F-4C55-1E0F-060A26BF2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</p:spPr>
        <p:txBody>
          <a:bodyPr>
            <a:normAutofit/>
          </a:bodyPr>
          <a:lstStyle/>
          <a:p>
            <a:r>
              <a:rPr lang="sv-SE" dirty="0"/>
              <a:t>Övriga frågor</a:t>
            </a:r>
          </a:p>
        </p:txBody>
      </p:sp>
      <p:pic>
        <p:nvPicPr>
          <p:cNvPr id="4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03679429-C598-32A0-3C9B-5AF7411CE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239" y="2070684"/>
            <a:ext cx="5304759" cy="901809"/>
          </a:xfrm>
          <a:prstGeom prst="rect">
            <a:avLst/>
          </a:prstGeom>
          <a:noFill/>
          <a:effectLst>
            <a:innerShdw blurRad="57150" dist="38100" dir="14460000">
              <a:prstClr val="black">
                <a:alpha val="7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77981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201</TotalTime>
  <Words>696</Words>
  <Application>Microsoft Office PowerPoint</Application>
  <PresentationFormat>Widescreen</PresentationFormat>
  <Paragraphs>124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Calibri</vt:lpstr>
      <vt:lpstr>Century Gothic</vt:lpstr>
      <vt:lpstr>Segoe UI</vt:lpstr>
      <vt:lpstr>Wingdings</vt:lpstr>
      <vt:lpstr>Wingdings 3</vt:lpstr>
      <vt:lpstr>Slice</vt:lpstr>
      <vt:lpstr>Årsmöte</vt:lpstr>
      <vt:lpstr>PowerPoint Presentation</vt:lpstr>
      <vt:lpstr>Årsmötets öppnande    Godkännande av dagordningen    Fastställande av röstlängd för mötet    Val av ordförande och sekreterare för mötet    Val av protokolljusterare och rösträknare    Fråga om mötet har utlysts på rätt sätt </vt:lpstr>
      <vt:lpstr>PowerPoint Presentation</vt:lpstr>
      <vt:lpstr>PowerPoint Presentation</vt:lpstr>
      <vt:lpstr>PowerPoint Presentation</vt:lpstr>
      <vt:lpstr>PowerPoint Presentation</vt:lpstr>
      <vt:lpstr>Resultat 2023/ 2024 </vt:lpstr>
      <vt:lpstr>balans  2023/ 2024 </vt:lpstr>
      <vt:lpstr>Sammanfattning</vt:lpstr>
      <vt:lpstr>Bokslut godkänt av  Revisor Anders Öst</vt:lpstr>
      <vt:lpstr>Ansvarsfrihet för styrelsen 2023/2024 </vt:lpstr>
      <vt:lpstr>Behandling av styrelsens förslag &amp; inkomna motioner</vt:lpstr>
      <vt:lpstr>HÖJNING AV MEDLEMSAVGIFTEN</vt:lpstr>
      <vt:lpstr>Val av styrelse 2024/ 2025</vt:lpstr>
      <vt:lpstr>Styrelse OM-/ nyval </vt:lpstr>
      <vt:lpstr>Verksamhetsplan &amp; budget</vt:lpstr>
      <vt:lpstr>Budget  2024/2025</vt:lpstr>
      <vt:lpstr>Övriga frågor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Årsmöte</dc:title>
  <dc:creator>Bringefält Christine</dc:creator>
  <cp:lastModifiedBy>Christine Bringefält</cp:lastModifiedBy>
  <cp:revision>1866</cp:revision>
  <dcterms:created xsi:type="dcterms:W3CDTF">2023-09-01T08:50:38Z</dcterms:created>
  <dcterms:modified xsi:type="dcterms:W3CDTF">2024-10-11T07:02:34Z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540963-e559-4020-8a90-fe8a502c2801_Enabled">
    <vt:lpwstr>true</vt:lpwstr>
  </property>
  <property fmtid="{D5CDD505-2E9C-101B-9397-08002B2CF9AE}" pid="3" name="MSIP_Label_19540963-e559-4020-8a90-fe8a502c2801_SetDate">
    <vt:lpwstr>2023-09-01T08:50:38Z</vt:lpwstr>
  </property>
  <property fmtid="{D5CDD505-2E9C-101B-9397-08002B2CF9AE}" pid="4" name="MSIP_Label_19540963-e559-4020-8a90-fe8a502c2801_Method">
    <vt:lpwstr>Standard</vt:lpwstr>
  </property>
  <property fmtid="{D5CDD505-2E9C-101B-9397-08002B2CF9AE}" pid="5" name="MSIP_Label_19540963-e559-4020-8a90-fe8a502c2801_Name">
    <vt:lpwstr>19540963-e559-4020-8a90-fe8a502c2801</vt:lpwstr>
  </property>
  <property fmtid="{D5CDD505-2E9C-101B-9397-08002B2CF9AE}" pid="6" name="MSIP_Label_19540963-e559-4020-8a90-fe8a502c2801_SiteId">
    <vt:lpwstr>f25493ae-1c98-41d7-8a33-0be75f5fe603</vt:lpwstr>
  </property>
  <property fmtid="{D5CDD505-2E9C-101B-9397-08002B2CF9AE}" pid="7" name="MSIP_Label_19540963-e559-4020-8a90-fe8a502c2801_ActionId">
    <vt:lpwstr>aadf08bc-e91c-4209-81b1-ee38afd8148c</vt:lpwstr>
  </property>
  <property fmtid="{D5CDD505-2E9C-101B-9397-08002B2CF9AE}" pid="8" name="MSIP_Label_19540963-e559-4020-8a90-fe8a502c2801_ContentBits">
    <vt:lpwstr>0</vt:lpwstr>
  </property>
</Properties>
</file>