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59" r:id="rId5"/>
    <p:sldId id="282" r:id="rId6"/>
    <p:sldId id="283" r:id="rId7"/>
    <p:sldId id="284" r:id="rId8"/>
    <p:sldId id="279" r:id="rId9"/>
    <p:sldId id="285" r:id="rId10"/>
    <p:sldId id="262" r:id="rId11"/>
    <p:sldId id="263" r:id="rId12"/>
    <p:sldId id="273" r:id="rId13"/>
    <p:sldId id="264" r:id="rId14"/>
    <p:sldId id="287" r:id="rId15"/>
    <p:sldId id="277" r:id="rId16"/>
    <p:sldId id="266" r:id="rId17"/>
    <p:sldId id="286" r:id="rId18"/>
    <p:sldId id="288" r:id="rId19"/>
    <p:sldId id="275" r:id="rId20"/>
    <p:sldId id="280" r:id="rId21"/>
    <p:sldId id="27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488CCF-E4B6-4E22-B7FF-46BA0A5E2FDC}" v="46" dt="2026-10-07T16:58:25.117"/>
    <p1510:client id="{77F90C13-9F79-4019-A6F7-03C2EBCA5054}" v="159" dt="2026-10-07T05:51:12.036"/>
    <p1510:client id="{A42070B0-B7BD-4551-9623-56B2C24DD218}" v="5" dt="2026-10-08T05:22:11.266"/>
    <p1510:client id="{DBC77AD7-91BA-488F-A11C-4AE82EBCC79B}" v="5" dt="2026-10-07T11:14:55.181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Bringefält" userId="MPKLZWreyaYvGZjK9VVyELyy2Dt8cyfpvuH9duKtxss=" providerId="None" clId="Web-{77F90C13-9F79-4019-A6F7-03C2EBCA5054}"/>
    <pc:docChg chg="addSld modSld sldOrd">
      <pc:chgData name="Christine Bringefält" userId="MPKLZWreyaYvGZjK9VVyELyy2Dt8cyfpvuH9duKtxss=" providerId="None" clId="Web-{77F90C13-9F79-4019-A6F7-03C2EBCA5054}" dt="2026-10-07T05:51:11.801" v="152" actId="20577"/>
      <pc:docMkLst>
        <pc:docMk/>
      </pc:docMkLst>
      <pc:sldChg chg="modSp">
        <pc:chgData name="Christine Bringefält" userId="MPKLZWreyaYvGZjK9VVyELyy2Dt8cyfpvuH9duKtxss=" providerId="None" clId="Web-{77F90C13-9F79-4019-A6F7-03C2EBCA5054}" dt="2026-10-07T05:44:24.805" v="48" actId="20577"/>
        <pc:sldMkLst>
          <pc:docMk/>
          <pc:sldMk cId="2853537270" sldId="266"/>
        </pc:sldMkLst>
        <pc:spChg chg="mod">
          <ac:chgData name="Christine Bringefält" userId="MPKLZWreyaYvGZjK9VVyELyy2Dt8cyfpvuH9duKtxss=" providerId="None" clId="Web-{77F90C13-9F79-4019-A6F7-03C2EBCA5054}" dt="2026-10-07T05:44:24.805" v="48" actId="20577"/>
          <ac:spMkLst>
            <pc:docMk/>
            <pc:sldMk cId="2853537270" sldId="266"/>
            <ac:spMk id="3" creationId="{02D281D7-FB8F-4F29-73CF-9BF4E2C7E8BA}"/>
          </ac:spMkLst>
        </pc:spChg>
      </pc:sldChg>
      <pc:sldChg chg="modSp">
        <pc:chgData name="Christine Bringefält" userId="MPKLZWreyaYvGZjK9VVyELyy2Dt8cyfpvuH9duKtxss=" providerId="None" clId="Web-{77F90C13-9F79-4019-A6F7-03C2EBCA5054}" dt="2026-10-07T05:43:42.194" v="6" actId="14100"/>
        <pc:sldMkLst>
          <pc:docMk/>
          <pc:sldMk cId="3984055377" sldId="277"/>
        </pc:sldMkLst>
        <pc:spChg chg="mod">
          <ac:chgData name="Christine Bringefält" userId="MPKLZWreyaYvGZjK9VVyELyy2Dt8cyfpvuH9duKtxss=" providerId="None" clId="Web-{77F90C13-9F79-4019-A6F7-03C2EBCA5054}" dt="2026-10-07T05:42:16.629" v="5" actId="20577"/>
          <ac:spMkLst>
            <pc:docMk/>
            <pc:sldMk cId="3984055377" sldId="277"/>
            <ac:spMk id="2" creationId="{EBFDC0BE-713F-4C55-1E0F-060A26BF2E06}"/>
          </ac:spMkLst>
        </pc:spChg>
        <pc:spChg chg="mod">
          <ac:chgData name="Christine Bringefält" userId="MPKLZWreyaYvGZjK9VVyELyy2Dt8cyfpvuH9duKtxss=" providerId="None" clId="Web-{77F90C13-9F79-4019-A6F7-03C2EBCA5054}" dt="2026-10-07T05:43:42.194" v="6" actId="14100"/>
          <ac:spMkLst>
            <pc:docMk/>
            <pc:sldMk cId="3984055377" sldId="277"/>
            <ac:spMk id="3" creationId="{02D281D7-FB8F-4F29-73CF-9BF4E2C7E8BA}"/>
          </ac:spMkLst>
        </pc:spChg>
      </pc:sldChg>
      <pc:sldChg chg="modSp add ord replId">
        <pc:chgData name="Christine Bringefält" userId="MPKLZWreyaYvGZjK9VVyELyy2Dt8cyfpvuH9duKtxss=" providerId="None" clId="Web-{77F90C13-9F79-4019-A6F7-03C2EBCA5054}" dt="2026-10-07T05:48:25.312" v="87" actId="20577"/>
        <pc:sldMkLst>
          <pc:docMk/>
          <pc:sldMk cId="3911525446" sldId="286"/>
        </pc:sldMkLst>
        <pc:spChg chg="mod">
          <ac:chgData name="Christine Bringefält" userId="MPKLZWreyaYvGZjK9VVyELyy2Dt8cyfpvuH9duKtxss=" providerId="None" clId="Web-{77F90C13-9F79-4019-A6F7-03C2EBCA5054}" dt="2026-10-07T05:48:01.999" v="64" actId="20577"/>
          <ac:spMkLst>
            <pc:docMk/>
            <pc:sldMk cId="3911525446" sldId="286"/>
            <ac:spMk id="2" creationId="{DE197B86-553C-C843-826A-3E881D39D95F}"/>
          </ac:spMkLst>
        </pc:spChg>
        <pc:spChg chg="mod">
          <ac:chgData name="Christine Bringefält" userId="MPKLZWreyaYvGZjK9VVyELyy2Dt8cyfpvuH9duKtxss=" providerId="None" clId="Web-{77F90C13-9F79-4019-A6F7-03C2EBCA5054}" dt="2026-10-07T05:48:25.312" v="87" actId="20577"/>
          <ac:spMkLst>
            <pc:docMk/>
            <pc:sldMk cId="3911525446" sldId="286"/>
            <ac:spMk id="3" creationId="{CAA95615-51F9-572C-6C6E-4828D3D3D303}"/>
          </ac:spMkLst>
        </pc:spChg>
      </pc:sldChg>
      <pc:sldChg chg="modSp add replId">
        <pc:chgData name="Christine Bringefält" userId="MPKLZWreyaYvGZjK9VVyELyy2Dt8cyfpvuH9duKtxss=" providerId="None" clId="Web-{77F90C13-9F79-4019-A6F7-03C2EBCA5054}" dt="2026-10-07T05:46:10.136" v="56" actId="20577"/>
        <pc:sldMkLst>
          <pc:docMk/>
          <pc:sldMk cId="2135468416" sldId="287"/>
        </pc:sldMkLst>
        <pc:spChg chg="mod">
          <ac:chgData name="Christine Bringefält" userId="MPKLZWreyaYvGZjK9VVyELyy2Dt8cyfpvuH9duKtxss=" providerId="None" clId="Web-{77F90C13-9F79-4019-A6F7-03C2EBCA5054}" dt="2026-10-07T05:46:10.136" v="56" actId="20577"/>
          <ac:spMkLst>
            <pc:docMk/>
            <pc:sldMk cId="2135468416" sldId="287"/>
            <ac:spMk id="2" creationId="{9DC2552B-72D9-BD76-BB95-3DB076A24323}"/>
          </ac:spMkLst>
        </pc:spChg>
      </pc:sldChg>
      <pc:sldChg chg="modSp add replId">
        <pc:chgData name="Christine Bringefält" userId="MPKLZWreyaYvGZjK9VVyELyy2Dt8cyfpvuH9duKtxss=" providerId="None" clId="Web-{77F90C13-9F79-4019-A6F7-03C2EBCA5054}" dt="2026-10-07T05:51:11.801" v="152" actId="20577"/>
        <pc:sldMkLst>
          <pc:docMk/>
          <pc:sldMk cId="1445423134" sldId="288"/>
        </pc:sldMkLst>
        <pc:spChg chg="mod">
          <ac:chgData name="Christine Bringefält" userId="MPKLZWreyaYvGZjK9VVyELyy2Dt8cyfpvuH9duKtxss=" providerId="None" clId="Web-{77F90C13-9F79-4019-A6F7-03C2EBCA5054}" dt="2026-10-07T05:48:44.406" v="92" actId="20577"/>
          <ac:spMkLst>
            <pc:docMk/>
            <pc:sldMk cId="1445423134" sldId="288"/>
            <ac:spMk id="2" creationId="{03C1DC89-7C65-C1CE-F3B2-2D64AFB3FAFA}"/>
          </ac:spMkLst>
        </pc:spChg>
        <pc:spChg chg="mod">
          <ac:chgData name="Christine Bringefält" userId="MPKLZWreyaYvGZjK9VVyELyy2Dt8cyfpvuH9duKtxss=" providerId="None" clId="Web-{77F90C13-9F79-4019-A6F7-03C2EBCA5054}" dt="2026-10-07T05:51:11.801" v="152" actId="20577"/>
          <ac:spMkLst>
            <pc:docMk/>
            <pc:sldMk cId="1445423134" sldId="288"/>
            <ac:spMk id="3" creationId="{A694B4BD-900E-A663-C61E-1AEBEAA7130F}"/>
          </ac:spMkLst>
        </pc:spChg>
      </pc:sldChg>
    </pc:docChg>
  </pc:docChgLst>
  <pc:docChgLst>
    <pc:chgData name="Christine Bringefält" userId="MPKLZWreyaYvGZjK9VVyELyy2Dt8cyfpvuH9duKtxss=" providerId="None" clId="Web-{5A488CCF-E4B6-4E22-B7FF-46BA0A5E2FDC}"/>
    <pc:docChg chg="modSld">
      <pc:chgData name="Christine Bringefält" userId="MPKLZWreyaYvGZjK9VVyELyy2Dt8cyfpvuH9duKtxss=" providerId="None" clId="Web-{5A488CCF-E4B6-4E22-B7FF-46BA0A5E2FDC}" dt="2026-10-07T16:58:22.757" v="44" actId="20577"/>
      <pc:docMkLst>
        <pc:docMk/>
      </pc:docMkLst>
      <pc:sldChg chg="modSp">
        <pc:chgData name="Christine Bringefält" userId="MPKLZWreyaYvGZjK9VVyELyy2Dt8cyfpvuH9duKtxss=" providerId="None" clId="Web-{5A488CCF-E4B6-4E22-B7FF-46BA0A5E2FDC}" dt="2026-10-07T16:58:22.757" v="44" actId="20577"/>
        <pc:sldMkLst>
          <pc:docMk/>
          <pc:sldMk cId="2853537270" sldId="266"/>
        </pc:sldMkLst>
        <pc:spChg chg="mod">
          <ac:chgData name="Christine Bringefält" userId="MPKLZWreyaYvGZjK9VVyELyy2Dt8cyfpvuH9duKtxss=" providerId="None" clId="Web-{5A488CCF-E4B6-4E22-B7FF-46BA0A5E2FDC}" dt="2026-10-07T16:58:22.757" v="44" actId="20577"/>
          <ac:spMkLst>
            <pc:docMk/>
            <pc:sldMk cId="2853537270" sldId="266"/>
            <ac:spMk id="3" creationId="{02D281D7-FB8F-4F29-73CF-9BF4E2C7E8BA}"/>
          </ac:spMkLst>
        </pc:spChg>
      </pc:sldChg>
      <pc:sldChg chg="modSp">
        <pc:chgData name="Christine Bringefält" userId="MPKLZWreyaYvGZjK9VVyELyy2Dt8cyfpvuH9duKtxss=" providerId="None" clId="Web-{5A488CCF-E4B6-4E22-B7FF-46BA0A5E2FDC}" dt="2026-10-07T16:40:23.578" v="14" actId="20577"/>
        <pc:sldMkLst>
          <pc:docMk/>
          <pc:sldMk cId="1445423134" sldId="288"/>
        </pc:sldMkLst>
        <pc:spChg chg="mod">
          <ac:chgData name="Christine Bringefält" userId="MPKLZWreyaYvGZjK9VVyELyy2Dt8cyfpvuH9duKtxss=" providerId="None" clId="Web-{5A488CCF-E4B6-4E22-B7FF-46BA0A5E2FDC}" dt="2026-10-07T16:40:23.578" v="14" actId="20577"/>
          <ac:spMkLst>
            <pc:docMk/>
            <pc:sldMk cId="1445423134" sldId="288"/>
            <ac:spMk id="3" creationId="{A694B4BD-900E-A663-C61E-1AEBEAA7130F}"/>
          </ac:spMkLst>
        </pc:spChg>
      </pc:sldChg>
    </pc:docChg>
  </pc:docChgLst>
  <pc:docChgLst>
    <pc:chgData name="Christine Bringefält" userId="MPKLZWreyaYvGZjK9VVyELyy2Dt8cyfpvuH9duKtxss=" providerId="None" clId="Web-{A42070B0-B7BD-4551-9623-56B2C24DD218}"/>
    <pc:docChg chg="modSld">
      <pc:chgData name="Christine Bringefält" userId="MPKLZWreyaYvGZjK9VVyELyy2Dt8cyfpvuH9duKtxss=" providerId="None" clId="Web-{A42070B0-B7BD-4551-9623-56B2C24DD218}" dt="2026-10-08T05:22:10.563" v="3" actId="20577"/>
      <pc:docMkLst>
        <pc:docMk/>
      </pc:docMkLst>
      <pc:sldChg chg="modSp">
        <pc:chgData name="Christine Bringefält" userId="MPKLZWreyaYvGZjK9VVyELyy2Dt8cyfpvuH9duKtxss=" providerId="None" clId="Web-{A42070B0-B7BD-4551-9623-56B2C24DD218}" dt="2026-10-08T05:22:10.563" v="3" actId="20577"/>
        <pc:sldMkLst>
          <pc:docMk/>
          <pc:sldMk cId="3911525446" sldId="286"/>
        </pc:sldMkLst>
        <pc:spChg chg="mod">
          <ac:chgData name="Christine Bringefält" userId="MPKLZWreyaYvGZjK9VVyELyy2Dt8cyfpvuH9duKtxss=" providerId="None" clId="Web-{A42070B0-B7BD-4551-9623-56B2C24DD218}" dt="2026-10-08T05:22:10.563" v="3" actId="20577"/>
          <ac:spMkLst>
            <pc:docMk/>
            <pc:sldMk cId="3911525446" sldId="286"/>
            <ac:spMk id="3" creationId="{CAA95615-51F9-572C-6C6E-4828D3D3D303}"/>
          </ac:spMkLst>
        </pc:spChg>
      </pc:sldChg>
    </pc:docChg>
  </pc:docChgLst>
  <pc:docChgLst>
    <pc:chgData name="Christine Bringefält" userId="MPKLZWreyaYvGZjK9VVyELyy2Dt8cyfpvuH9duKtxss=" providerId="None" clId="Web-{1AD9ADBB-AC10-4775-91D1-192C39F09FC0}"/>
    <pc:docChg chg="modSld">
      <pc:chgData name="Christine Bringefält" userId="MPKLZWreyaYvGZjK9VVyELyy2Dt8cyfpvuH9duKtxss=" providerId="None" clId="Web-{1AD9ADBB-AC10-4775-91D1-192C39F09FC0}" dt="2026-09-30T06:29:34.410" v="93" actId="20577"/>
      <pc:docMkLst>
        <pc:docMk/>
      </pc:docMkLst>
      <pc:sldChg chg="addSp modSp">
        <pc:chgData name="Christine Bringefält" userId="MPKLZWreyaYvGZjK9VVyELyy2Dt8cyfpvuH9duKtxss=" providerId="None" clId="Web-{1AD9ADBB-AC10-4775-91D1-192C39F09FC0}" dt="2026-09-30T06:09:08.007" v="3" actId="14100"/>
        <pc:sldMkLst>
          <pc:docMk/>
          <pc:sldMk cId="3110810799" sldId="263"/>
        </pc:sldMkLst>
        <pc:picChg chg="add mod">
          <ac:chgData name="Christine Bringefält" userId="MPKLZWreyaYvGZjK9VVyELyy2Dt8cyfpvuH9duKtxss=" providerId="None" clId="Web-{1AD9ADBB-AC10-4775-91D1-192C39F09FC0}" dt="2026-09-30T06:09:08.007" v="3" actId="14100"/>
          <ac:picMkLst>
            <pc:docMk/>
            <pc:sldMk cId="3110810799" sldId="263"/>
            <ac:picMk id="3" creationId="{26DD90F4-0587-44BD-7563-E764549747C8}"/>
          </ac:picMkLst>
        </pc:picChg>
      </pc:sldChg>
      <pc:sldChg chg="modSp">
        <pc:chgData name="Christine Bringefält" userId="MPKLZWreyaYvGZjK9VVyELyy2Dt8cyfpvuH9duKtxss=" providerId="None" clId="Web-{1AD9ADBB-AC10-4775-91D1-192C39F09FC0}" dt="2026-09-30T06:17:09.961" v="32" actId="20577"/>
        <pc:sldMkLst>
          <pc:docMk/>
          <pc:sldMk cId="1312489415" sldId="282"/>
        </pc:sldMkLst>
        <pc:spChg chg="mod">
          <ac:chgData name="Christine Bringefält" userId="MPKLZWreyaYvGZjK9VVyELyy2Dt8cyfpvuH9duKtxss=" providerId="None" clId="Web-{1AD9ADBB-AC10-4775-91D1-192C39F09FC0}" dt="2026-09-30T06:17:09.961" v="32" actId="20577"/>
          <ac:spMkLst>
            <pc:docMk/>
            <pc:sldMk cId="1312489415" sldId="282"/>
            <ac:spMk id="3" creationId="{C3020447-EF23-09F8-35B0-464094FF48FA}"/>
          </ac:spMkLst>
        </pc:spChg>
      </pc:sldChg>
      <pc:sldChg chg="modSp">
        <pc:chgData name="Christine Bringefält" userId="MPKLZWreyaYvGZjK9VVyELyy2Dt8cyfpvuH9duKtxss=" providerId="None" clId="Web-{1AD9ADBB-AC10-4775-91D1-192C39F09FC0}" dt="2026-09-30T06:29:34.410" v="93" actId="20577"/>
        <pc:sldMkLst>
          <pc:docMk/>
          <pc:sldMk cId="670004267" sldId="283"/>
        </pc:sldMkLst>
        <pc:spChg chg="mod">
          <ac:chgData name="Christine Bringefält" userId="MPKLZWreyaYvGZjK9VVyELyy2Dt8cyfpvuH9duKtxss=" providerId="None" clId="Web-{1AD9ADBB-AC10-4775-91D1-192C39F09FC0}" dt="2026-09-30T06:29:34.410" v="93" actId="20577"/>
          <ac:spMkLst>
            <pc:docMk/>
            <pc:sldMk cId="670004267" sldId="283"/>
            <ac:spMk id="3" creationId="{BA824E78-825C-CD04-8ECF-63987FC2FA0B}"/>
          </ac:spMkLst>
        </pc:spChg>
      </pc:sldChg>
    </pc:docChg>
  </pc:docChgLst>
  <pc:docChgLst>
    <pc:chgData name="Christine Bringefält" userId="MPKLZWreyaYvGZjK9VVyELyy2Dt8cyfpvuH9duKtxss=" providerId="None" clId="Web-{F566E66B-DF27-4BD6-B601-3B2C4DA2FB74}"/>
    <pc:docChg chg="modSld">
      <pc:chgData name="Christine Bringefält" userId="MPKLZWreyaYvGZjK9VVyELyy2Dt8cyfpvuH9duKtxss=" providerId="None" clId="Web-{F566E66B-DF27-4BD6-B601-3B2C4DA2FB74}" dt="2026-10-04T14:11:31.090" v="5" actId="20577"/>
      <pc:docMkLst>
        <pc:docMk/>
      </pc:docMkLst>
      <pc:sldChg chg="modSp">
        <pc:chgData name="Christine Bringefält" userId="MPKLZWreyaYvGZjK9VVyELyy2Dt8cyfpvuH9duKtxss=" providerId="None" clId="Web-{F566E66B-DF27-4BD6-B601-3B2C4DA2FB74}" dt="2026-10-04T14:11:31.090" v="5" actId="20577"/>
        <pc:sldMkLst>
          <pc:docMk/>
          <pc:sldMk cId="1312489415" sldId="282"/>
        </pc:sldMkLst>
        <pc:spChg chg="mod">
          <ac:chgData name="Christine Bringefält" userId="MPKLZWreyaYvGZjK9VVyELyy2Dt8cyfpvuH9duKtxss=" providerId="None" clId="Web-{F566E66B-DF27-4BD6-B601-3B2C4DA2FB74}" dt="2026-10-04T14:11:31.090" v="5" actId="20577"/>
          <ac:spMkLst>
            <pc:docMk/>
            <pc:sldMk cId="1312489415" sldId="282"/>
            <ac:spMk id="3" creationId="{C3020447-EF23-09F8-35B0-464094FF48FA}"/>
          </ac:spMkLst>
        </pc:spChg>
      </pc:sldChg>
    </pc:docChg>
  </pc:docChgLst>
  <pc:docChgLst>
    <pc:chgData name="Christine Bringefält" userId="MPKLZWreyaYvGZjK9VVyELyy2Dt8cyfpvuH9duKtxss=" providerId="None" clId="Web-{ECA0979A-615C-4412-B5BA-12DCCEC62BFC}"/>
    <pc:docChg chg="addSld delSld modSld sldOrd">
      <pc:chgData name="Christine Bringefält" userId="MPKLZWreyaYvGZjK9VVyELyy2Dt8cyfpvuH9duKtxss=" providerId="None" clId="Web-{ECA0979A-615C-4412-B5BA-12DCCEC62BFC}" dt="2026-10-05T12:09:06.455" v="86" actId="14100"/>
      <pc:docMkLst>
        <pc:docMk/>
      </pc:docMkLst>
      <pc:sldChg chg="modSp">
        <pc:chgData name="Christine Bringefält" userId="MPKLZWreyaYvGZjK9VVyELyy2Dt8cyfpvuH9duKtxss=" providerId="None" clId="Web-{ECA0979A-615C-4412-B5BA-12DCCEC62BFC}" dt="2026-10-05T12:01:07.755" v="72" actId="20577"/>
        <pc:sldMkLst>
          <pc:docMk/>
          <pc:sldMk cId="3120839988" sldId="262"/>
        </pc:sldMkLst>
        <pc:spChg chg="mod">
          <ac:chgData name="Christine Bringefält" userId="MPKLZWreyaYvGZjK9VVyELyy2Dt8cyfpvuH9duKtxss=" providerId="None" clId="Web-{ECA0979A-615C-4412-B5BA-12DCCEC62BFC}" dt="2026-10-05T12:01:07.755" v="72" actId="20577"/>
          <ac:spMkLst>
            <pc:docMk/>
            <pc:sldMk cId="3120839988" sldId="262"/>
            <ac:spMk id="3" creationId="{7D1B2217-7AF9-F5F2-B01D-CA895F88B3A1}"/>
          </ac:spMkLst>
        </pc:spChg>
      </pc:sldChg>
      <pc:sldChg chg="addSp modSp new">
        <pc:chgData name="Christine Bringefält" userId="MPKLZWreyaYvGZjK9VVyELyy2Dt8cyfpvuH9duKtxss=" providerId="None" clId="Web-{ECA0979A-615C-4412-B5BA-12DCCEC62BFC}" dt="2026-10-05T12:09:06.455" v="86" actId="14100"/>
        <pc:sldMkLst>
          <pc:docMk/>
          <pc:sldMk cId="2934993435" sldId="285"/>
        </pc:sldMkLst>
        <pc:spChg chg="mod">
          <ac:chgData name="Christine Bringefält" userId="MPKLZWreyaYvGZjK9VVyELyy2Dt8cyfpvuH9duKtxss=" providerId="None" clId="Web-{ECA0979A-615C-4412-B5BA-12DCCEC62BFC}" dt="2026-10-05T12:08:57.752" v="85" actId="20577"/>
          <ac:spMkLst>
            <pc:docMk/>
            <pc:sldMk cId="2934993435" sldId="285"/>
            <ac:spMk id="2" creationId="{28EFFCAC-53E1-A62A-0B7E-E79A8D102793}"/>
          </ac:spMkLst>
        </pc:spChg>
        <pc:picChg chg="add mod">
          <ac:chgData name="Christine Bringefält" userId="MPKLZWreyaYvGZjK9VVyELyy2Dt8cyfpvuH9duKtxss=" providerId="None" clId="Web-{ECA0979A-615C-4412-B5BA-12DCCEC62BFC}" dt="2026-10-05T12:09:06.455" v="86" actId="14100"/>
          <ac:picMkLst>
            <pc:docMk/>
            <pc:sldMk cId="2934993435" sldId="285"/>
            <ac:picMk id="3" creationId="{579EC353-95EA-420D-AB4A-6F6ABFFDD171}"/>
          </ac:picMkLst>
        </pc:picChg>
      </pc:sldChg>
    </pc:docChg>
  </pc:docChgLst>
  <pc:docChgLst>
    <pc:chgData name="Christine Bringefält" userId="MPKLZWreyaYvGZjK9VVyELyy2Dt8cyfpvuH9duKtxss=" providerId="None" clId="Web-{AB718F9B-C02E-4F36-8853-A5D8593678EE}"/>
    <pc:docChg chg="delSld modSld">
      <pc:chgData name="Christine Bringefält" userId="MPKLZWreyaYvGZjK9VVyELyy2Dt8cyfpvuH9duKtxss=" providerId="None" clId="Web-{AB718F9B-C02E-4F36-8853-A5D8593678EE}" dt="2026-09-20T20:28:32.785" v="245" actId="20577"/>
      <pc:docMkLst>
        <pc:docMk/>
      </pc:docMkLst>
      <pc:sldChg chg="modSp">
        <pc:chgData name="Christine Bringefält" userId="MPKLZWreyaYvGZjK9VVyELyy2Dt8cyfpvuH9duKtxss=" providerId="None" clId="Web-{AB718F9B-C02E-4F36-8853-A5D8593678EE}" dt="2026-09-20T19:56:47.081" v="1" actId="20577"/>
        <pc:sldMkLst>
          <pc:docMk/>
          <pc:sldMk cId="1337356151" sldId="256"/>
        </pc:sldMkLst>
        <pc:spChg chg="mod">
          <ac:chgData name="Christine Bringefält" userId="MPKLZWreyaYvGZjK9VVyELyy2Dt8cyfpvuH9duKtxss=" providerId="None" clId="Web-{AB718F9B-C02E-4F36-8853-A5D8593678EE}" dt="2026-09-20T19:56:47.081" v="1" actId="20577"/>
          <ac:spMkLst>
            <pc:docMk/>
            <pc:sldMk cId="1337356151" sldId="256"/>
            <ac:spMk id="3" creationId="{D36D75D9-2EDB-7EC5-FB5B-9D9DA67E81A4}"/>
          </ac:spMkLst>
        </pc:spChg>
      </pc:sldChg>
      <pc:sldChg chg="modSp">
        <pc:chgData name="Christine Bringefält" userId="MPKLZWreyaYvGZjK9VVyELyy2Dt8cyfpvuH9duKtxss=" providerId="None" clId="Web-{AB718F9B-C02E-4F36-8853-A5D8593678EE}" dt="2026-09-20T19:57:22.300" v="11" actId="20577"/>
        <pc:sldMkLst>
          <pc:docMk/>
          <pc:sldMk cId="112760488" sldId="257"/>
        </pc:sldMkLst>
        <pc:spChg chg="mod">
          <ac:chgData name="Christine Bringefält" userId="MPKLZWreyaYvGZjK9VVyELyy2Dt8cyfpvuH9duKtxss=" providerId="None" clId="Web-{AB718F9B-C02E-4F36-8853-A5D8593678EE}" dt="2026-09-20T19:57:22.300" v="11" actId="20577"/>
          <ac:spMkLst>
            <pc:docMk/>
            <pc:sldMk cId="112760488" sldId="257"/>
            <ac:spMk id="5" creationId="{9B1808BA-CEED-BD47-16D4-AD8CAA165E89}"/>
          </ac:spMkLst>
        </pc:spChg>
      </pc:sldChg>
      <pc:sldChg chg="modSp">
        <pc:chgData name="Christine Bringefält" userId="MPKLZWreyaYvGZjK9VVyELyy2Dt8cyfpvuH9duKtxss=" providerId="None" clId="Web-{AB718F9B-C02E-4F36-8853-A5D8593678EE}" dt="2026-09-20T19:57:34.425" v="15" actId="20577"/>
        <pc:sldMkLst>
          <pc:docMk/>
          <pc:sldMk cId="1136655564" sldId="259"/>
        </pc:sldMkLst>
        <pc:spChg chg="mod">
          <ac:chgData name="Christine Bringefält" userId="MPKLZWreyaYvGZjK9VVyELyy2Dt8cyfpvuH9duKtxss=" providerId="None" clId="Web-{AB718F9B-C02E-4F36-8853-A5D8593678EE}" dt="2026-09-20T19:57:34.425" v="15" actId="20577"/>
          <ac:spMkLst>
            <pc:docMk/>
            <pc:sldMk cId="1136655564" sldId="259"/>
            <ac:spMk id="9" creationId="{832DBDBC-5931-2258-C429-D29DA94DD597}"/>
          </ac:spMkLst>
        </pc:spChg>
      </pc:sldChg>
      <pc:sldChg chg="modSp">
        <pc:chgData name="Christine Bringefält" userId="MPKLZWreyaYvGZjK9VVyELyy2Dt8cyfpvuH9duKtxss=" providerId="None" clId="Web-{AB718F9B-C02E-4F36-8853-A5D8593678EE}" dt="2026-09-20T20:09:06.503" v="130" actId="20577"/>
        <pc:sldMkLst>
          <pc:docMk/>
          <pc:sldMk cId="3120839988" sldId="262"/>
        </pc:sldMkLst>
        <pc:spChg chg="mod">
          <ac:chgData name="Christine Bringefält" userId="MPKLZWreyaYvGZjK9VVyELyy2Dt8cyfpvuH9duKtxss=" providerId="None" clId="Web-{AB718F9B-C02E-4F36-8853-A5D8593678EE}" dt="2026-09-20T20:09:06.503" v="130" actId="20577"/>
          <ac:spMkLst>
            <pc:docMk/>
            <pc:sldMk cId="3120839988" sldId="262"/>
            <ac:spMk id="3" creationId="{7D1B2217-7AF9-F5F2-B01D-CA895F88B3A1}"/>
          </ac:spMkLst>
        </pc:spChg>
      </pc:sldChg>
      <pc:sldChg chg="delSp">
        <pc:chgData name="Christine Bringefält" userId="MPKLZWreyaYvGZjK9VVyELyy2Dt8cyfpvuH9duKtxss=" providerId="None" clId="Web-{AB718F9B-C02E-4F36-8853-A5D8593678EE}" dt="2026-09-20T20:09:10.753" v="131"/>
        <pc:sldMkLst>
          <pc:docMk/>
          <pc:sldMk cId="3110810799" sldId="263"/>
        </pc:sldMkLst>
      </pc:sldChg>
      <pc:sldChg chg="modSp">
        <pc:chgData name="Christine Bringefält" userId="MPKLZWreyaYvGZjK9VVyELyy2Dt8cyfpvuH9duKtxss=" providerId="None" clId="Web-{AB718F9B-C02E-4F36-8853-A5D8593678EE}" dt="2026-09-20T20:12:57.722" v="184" actId="20577"/>
        <pc:sldMkLst>
          <pc:docMk/>
          <pc:sldMk cId="2853537270" sldId="266"/>
        </pc:sldMkLst>
        <pc:spChg chg="mod">
          <ac:chgData name="Christine Bringefält" userId="MPKLZWreyaYvGZjK9VVyELyy2Dt8cyfpvuH9duKtxss=" providerId="None" clId="Web-{AB718F9B-C02E-4F36-8853-A5D8593678EE}" dt="2026-09-20T20:12:57.722" v="184" actId="20577"/>
          <ac:spMkLst>
            <pc:docMk/>
            <pc:sldMk cId="2853537270" sldId="266"/>
            <ac:spMk id="3" creationId="{02D281D7-FB8F-4F29-73CF-9BF4E2C7E8BA}"/>
          </ac:spMkLst>
        </pc:spChg>
      </pc:sldChg>
      <pc:sldChg chg="modSp">
        <pc:chgData name="Christine Bringefält" userId="MPKLZWreyaYvGZjK9VVyELyy2Dt8cyfpvuH9duKtxss=" providerId="None" clId="Web-{AB718F9B-C02E-4F36-8853-A5D8593678EE}" dt="2026-09-20T20:09:23.457" v="134" actId="20577"/>
        <pc:sldMkLst>
          <pc:docMk/>
          <pc:sldMk cId="467498901" sldId="273"/>
        </pc:sldMkLst>
        <pc:spChg chg="mod">
          <ac:chgData name="Christine Bringefält" userId="MPKLZWreyaYvGZjK9VVyELyy2Dt8cyfpvuH9duKtxss=" providerId="None" clId="Web-{AB718F9B-C02E-4F36-8853-A5D8593678EE}" dt="2026-09-20T20:09:23.457" v="134" actId="20577"/>
          <ac:spMkLst>
            <pc:docMk/>
            <pc:sldMk cId="467498901" sldId="273"/>
            <ac:spMk id="2" creationId="{2F584FB8-76E9-03E2-F48B-B1831B5A3F31}"/>
          </ac:spMkLst>
        </pc:spChg>
      </pc:sldChg>
      <pc:sldChg chg="modSp">
        <pc:chgData name="Christine Bringefält" userId="MPKLZWreyaYvGZjK9VVyELyy2Dt8cyfpvuH9duKtxss=" providerId="None" clId="Web-{AB718F9B-C02E-4F36-8853-A5D8593678EE}" dt="2026-09-20T20:13:07.957" v="186" actId="20577"/>
        <pc:sldMkLst>
          <pc:docMk/>
          <pc:sldMk cId="1869056224" sldId="275"/>
        </pc:sldMkLst>
        <pc:spChg chg="mod">
          <ac:chgData name="Christine Bringefält" userId="MPKLZWreyaYvGZjK9VVyELyy2Dt8cyfpvuH9duKtxss=" providerId="None" clId="Web-{AB718F9B-C02E-4F36-8853-A5D8593678EE}" dt="2026-09-20T20:13:07.957" v="186" actId="20577"/>
          <ac:spMkLst>
            <pc:docMk/>
            <pc:sldMk cId="1869056224" sldId="275"/>
            <ac:spMk id="3" creationId="{D36D75D9-2EDB-7EC5-FB5B-9D9DA67E81A4}"/>
          </ac:spMkLst>
        </pc:spChg>
      </pc:sldChg>
      <pc:sldChg chg="modSp">
        <pc:chgData name="Christine Bringefält" userId="MPKLZWreyaYvGZjK9VVyELyy2Dt8cyfpvuH9duKtxss=" providerId="None" clId="Web-{AB718F9B-C02E-4F36-8853-A5D8593678EE}" dt="2026-09-20T20:12:23.285" v="154" actId="20577"/>
        <pc:sldMkLst>
          <pc:docMk/>
          <pc:sldMk cId="3984055377" sldId="277"/>
        </pc:sldMkLst>
        <pc:spChg chg="mod">
          <ac:chgData name="Christine Bringefält" userId="MPKLZWreyaYvGZjK9VVyELyy2Dt8cyfpvuH9duKtxss=" providerId="None" clId="Web-{AB718F9B-C02E-4F36-8853-A5D8593678EE}" dt="2026-09-20T20:12:23.285" v="154" actId="20577"/>
          <ac:spMkLst>
            <pc:docMk/>
            <pc:sldMk cId="3984055377" sldId="277"/>
            <ac:spMk id="3" creationId="{02D281D7-FB8F-4F29-73CF-9BF4E2C7E8BA}"/>
          </ac:spMkLst>
        </pc:spChg>
      </pc:sldChg>
      <pc:sldChg chg="addSp delSp modSp">
        <pc:chgData name="Christine Bringefält" userId="MPKLZWreyaYvGZjK9VVyELyy2Dt8cyfpvuH9duKtxss=" providerId="None" clId="Web-{AB718F9B-C02E-4F36-8853-A5D8593678EE}" dt="2026-09-20T20:18:11.129" v="203" actId="14100"/>
        <pc:sldMkLst>
          <pc:docMk/>
          <pc:sldMk cId="3302185416" sldId="279"/>
        </pc:sldMkLst>
        <pc:spChg chg="mod">
          <ac:chgData name="Christine Bringefält" userId="MPKLZWreyaYvGZjK9VVyELyy2Dt8cyfpvuH9duKtxss=" providerId="None" clId="Web-{AB718F9B-C02E-4F36-8853-A5D8593678EE}" dt="2026-09-20T20:02:21.081" v="128" actId="20577"/>
          <ac:spMkLst>
            <pc:docMk/>
            <pc:sldMk cId="3302185416" sldId="279"/>
            <ac:spMk id="2" creationId="{90C63F5C-90DC-70C6-BF91-1405DB794207}"/>
          </ac:spMkLst>
        </pc:spChg>
        <pc:picChg chg="add mod">
          <ac:chgData name="Christine Bringefält" userId="MPKLZWreyaYvGZjK9VVyELyy2Dt8cyfpvuH9duKtxss=" providerId="None" clId="Web-{AB718F9B-C02E-4F36-8853-A5D8593678EE}" dt="2026-09-20T20:18:11.129" v="203" actId="14100"/>
          <ac:picMkLst>
            <pc:docMk/>
            <pc:sldMk cId="3302185416" sldId="279"/>
            <ac:picMk id="3" creationId="{DE2BBD73-453A-6D4B-C4A3-6BBDA9C18041}"/>
          </ac:picMkLst>
        </pc:picChg>
      </pc:sldChg>
      <pc:sldChg chg="modSp">
        <pc:chgData name="Christine Bringefält" userId="MPKLZWreyaYvGZjK9VVyELyy2Dt8cyfpvuH9duKtxss=" providerId="None" clId="Web-{AB718F9B-C02E-4F36-8853-A5D8593678EE}" dt="2026-09-20T20:13:16.722" v="189" actId="20577"/>
        <pc:sldMkLst>
          <pc:docMk/>
          <pc:sldMk cId="2588929606" sldId="280"/>
        </pc:sldMkLst>
        <pc:spChg chg="mod">
          <ac:chgData name="Christine Bringefält" userId="MPKLZWreyaYvGZjK9VVyELyy2Dt8cyfpvuH9duKtxss=" providerId="None" clId="Web-{AB718F9B-C02E-4F36-8853-A5D8593678EE}" dt="2026-09-20T20:13:16.722" v="189" actId="20577"/>
          <ac:spMkLst>
            <pc:docMk/>
            <pc:sldMk cId="2588929606" sldId="280"/>
            <ac:spMk id="2" creationId="{97D875F3-6138-2EAD-C2D4-A5CABBDCEDFE}"/>
          </ac:spMkLst>
        </pc:spChg>
      </pc:sldChg>
      <pc:sldChg chg="modSp">
        <pc:chgData name="Christine Bringefält" userId="MPKLZWreyaYvGZjK9VVyELyy2Dt8cyfpvuH9duKtxss=" providerId="None" clId="Web-{AB718F9B-C02E-4F36-8853-A5D8593678EE}" dt="2026-09-20T20:28:32.785" v="245" actId="20577"/>
        <pc:sldMkLst>
          <pc:docMk/>
          <pc:sldMk cId="1312489415" sldId="282"/>
        </pc:sldMkLst>
        <pc:spChg chg="mod">
          <ac:chgData name="Christine Bringefält" userId="MPKLZWreyaYvGZjK9VVyELyy2Dt8cyfpvuH9duKtxss=" providerId="None" clId="Web-{AB718F9B-C02E-4F36-8853-A5D8593678EE}" dt="2026-09-20T20:28:32.785" v="245" actId="20577"/>
          <ac:spMkLst>
            <pc:docMk/>
            <pc:sldMk cId="1312489415" sldId="282"/>
            <ac:spMk id="3" creationId="{C3020447-EF23-09F8-35B0-464094FF48FA}"/>
          </ac:spMkLst>
        </pc:spChg>
      </pc:sldChg>
      <pc:sldChg chg="modSp">
        <pc:chgData name="Christine Bringefält" userId="MPKLZWreyaYvGZjK9VVyELyy2Dt8cyfpvuH9duKtxss=" providerId="None" clId="Web-{AB718F9B-C02E-4F36-8853-A5D8593678EE}" dt="2026-09-20T20:01:54.597" v="118" actId="20577"/>
        <pc:sldMkLst>
          <pc:docMk/>
          <pc:sldMk cId="670004267" sldId="283"/>
        </pc:sldMkLst>
        <pc:spChg chg="mod">
          <ac:chgData name="Christine Bringefält" userId="MPKLZWreyaYvGZjK9VVyELyy2Dt8cyfpvuH9duKtxss=" providerId="None" clId="Web-{AB718F9B-C02E-4F36-8853-A5D8593678EE}" dt="2026-09-20T20:01:54.597" v="118" actId="20577"/>
          <ac:spMkLst>
            <pc:docMk/>
            <pc:sldMk cId="670004267" sldId="283"/>
            <ac:spMk id="3" creationId="{BA824E78-825C-CD04-8ECF-63987FC2FA0B}"/>
          </ac:spMkLst>
        </pc:spChg>
      </pc:sldChg>
      <pc:sldChg chg="modSp">
        <pc:chgData name="Christine Bringefält" userId="MPKLZWreyaYvGZjK9VVyELyy2Dt8cyfpvuH9duKtxss=" providerId="None" clId="Web-{AB718F9B-C02E-4F36-8853-A5D8593678EE}" dt="2026-09-20T20:10:18.160" v="143" actId="20577"/>
        <pc:sldMkLst>
          <pc:docMk/>
          <pc:sldMk cId="2192366954" sldId="284"/>
        </pc:sldMkLst>
        <pc:spChg chg="mod">
          <ac:chgData name="Christine Bringefält" userId="MPKLZWreyaYvGZjK9VVyELyy2Dt8cyfpvuH9duKtxss=" providerId="None" clId="Web-{AB718F9B-C02E-4F36-8853-A5D8593678EE}" dt="2026-09-20T20:10:18.160" v="143" actId="20577"/>
          <ac:spMkLst>
            <pc:docMk/>
            <pc:sldMk cId="2192366954" sldId="284"/>
            <ac:spMk id="3" creationId="{BA824E78-825C-CD04-8ECF-63987FC2FA0B}"/>
          </ac:spMkLst>
        </pc:spChg>
      </pc:sldChg>
    </pc:docChg>
  </pc:docChgLst>
  <pc:docChgLst>
    <pc:chgData name="Christine Bringefält" userId="MPKLZWreyaYvGZjK9VVyELyy2Dt8cyfpvuH9duKtxss=" providerId="None" clId="Web-{DBC77AD7-91BA-488F-A11C-4AE82EBCC79B}"/>
    <pc:docChg chg="modSld">
      <pc:chgData name="Christine Bringefält" userId="MPKLZWreyaYvGZjK9VVyELyy2Dt8cyfpvuH9duKtxss=" providerId="None" clId="Web-{DBC77AD7-91BA-488F-A11C-4AE82EBCC79B}" dt="2026-10-07T11:14:55.181" v="3" actId="14100"/>
      <pc:docMkLst>
        <pc:docMk/>
      </pc:docMkLst>
      <pc:sldChg chg="addSp delSp modSp">
        <pc:chgData name="Christine Bringefält" userId="MPKLZWreyaYvGZjK9VVyELyy2Dt8cyfpvuH9duKtxss=" providerId="None" clId="Web-{DBC77AD7-91BA-488F-A11C-4AE82EBCC79B}" dt="2026-10-07T11:14:55.181" v="3" actId="14100"/>
        <pc:sldMkLst>
          <pc:docMk/>
          <pc:sldMk cId="2588929606" sldId="280"/>
        </pc:sldMkLst>
        <pc:picChg chg="add mod">
          <ac:chgData name="Christine Bringefält" userId="MPKLZWreyaYvGZjK9VVyELyy2Dt8cyfpvuH9duKtxss=" providerId="None" clId="Web-{DBC77AD7-91BA-488F-A11C-4AE82EBCC79B}" dt="2026-10-07T11:14:55.181" v="3" actId="14100"/>
          <ac:picMkLst>
            <pc:docMk/>
            <pc:sldMk cId="2588929606" sldId="280"/>
            <ac:picMk id="3" creationId="{EB56C013-CFA1-E097-5A41-87759A303656}"/>
          </ac:picMkLst>
        </pc:picChg>
        <pc:picChg chg="del">
          <ac:chgData name="Christine Bringefält" userId="MPKLZWreyaYvGZjK9VVyELyy2Dt8cyfpvuH9duKtxss=" providerId="None" clId="Web-{DBC77AD7-91BA-488F-A11C-4AE82EBCC79B}" dt="2026-10-07T11:14:49.509" v="0"/>
          <ac:picMkLst>
            <pc:docMk/>
            <pc:sldMk cId="2588929606" sldId="280"/>
            <ac:picMk id="4" creationId="{11F7F579-3E17-CB80-31CB-155F02291636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4EA58-E0B9-453A-A0F3-912BC7C7A17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F7C9241-6712-4488-904A-5A38DD480F32}">
      <dgm:prSet/>
      <dgm:spPr/>
      <dgm:t>
        <a:bodyPr/>
        <a:lstStyle/>
        <a:p>
          <a:pPr>
            <a:defRPr cap="all"/>
          </a:pPr>
          <a:r>
            <a:rPr lang="en-US" b="0" i="0"/>
            <a:t>MEDLEMMAR</a:t>
          </a:r>
          <a:endParaRPr lang="en-US"/>
        </a:p>
      </dgm:t>
    </dgm:pt>
    <dgm:pt modelId="{E5A5C8D7-D220-430D-A1F3-7D84DD875770}" type="parTrans" cxnId="{F1A46D7A-8E8C-4879-9FB7-F31E3BD08352}">
      <dgm:prSet/>
      <dgm:spPr/>
      <dgm:t>
        <a:bodyPr/>
        <a:lstStyle/>
        <a:p>
          <a:endParaRPr lang="en-US"/>
        </a:p>
      </dgm:t>
    </dgm:pt>
    <dgm:pt modelId="{4C964ED4-7728-442F-BAE2-A5658BC07DF2}" type="sibTrans" cxnId="{F1A46D7A-8E8C-4879-9FB7-F31E3BD08352}">
      <dgm:prSet/>
      <dgm:spPr/>
      <dgm:t>
        <a:bodyPr/>
        <a:lstStyle/>
        <a:p>
          <a:endParaRPr lang="en-US"/>
        </a:p>
      </dgm:t>
    </dgm:pt>
    <dgm:pt modelId="{06648901-44D4-4AD0-AF74-DF7EF13222BF}">
      <dgm:prSet/>
      <dgm:spPr/>
      <dgm:t>
        <a:bodyPr/>
        <a:lstStyle/>
        <a:p>
          <a:pPr>
            <a:defRPr cap="all"/>
          </a:pPr>
          <a:r>
            <a:rPr lang="en-US"/>
            <a:t>FÖRENINGENS LAG</a:t>
          </a:r>
        </a:p>
      </dgm:t>
    </dgm:pt>
    <dgm:pt modelId="{7DF4CE1D-A891-4C86-AB8C-95DCBCA64CC1}" type="parTrans" cxnId="{C4F49DEC-CDC2-4D89-A745-4C9D6420D1DD}">
      <dgm:prSet/>
      <dgm:spPr/>
      <dgm:t>
        <a:bodyPr/>
        <a:lstStyle/>
        <a:p>
          <a:endParaRPr lang="en-US"/>
        </a:p>
      </dgm:t>
    </dgm:pt>
    <dgm:pt modelId="{C43F86F9-294F-400B-B1F4-77A9EBAD6E19}" type="sibTrans" cxnId="{C4F49DEC-CDC2-4D89-A745-4C9D6420D1DD}">
      <dgm:prSet/>
      <dgm:spPr/>
      <dgm:t>
        <a:bodyPr/>
        <a:lstStyle/>
        <a:p>
          <a:endParaRPr lang="en-US"/>
        </a:p>
      </dgm:t>
    </dgm:pt>
    <dgm:pt modelId="{7AF0C070-010E-4B2C-B967-9CB25FBBD4C3}">
      <dgm:prSet/>
      <dgm:spPr/>
      <dgm:t>
        <a:bodyPr/>
        <a:lstStyle/>
        <a:p>
          <a:pPr>
            <a:defRPr cap="all"/>
          </a:pPr>
          <a:r>
            <a:rPr lang="en-US" b="0" i="0"/>
            <a:t>VERKSAMHET</a:t>
          </a:r>
          <a:endParaRPr lang="en-US"/>
        </a:p>
      </dgm:t>
    </dgm:pt>
    <dgm:pt modelId="{A973316A-35CF-4BB2-842F-CD35B65D7583}" type="parTrans" cxnId="{3C83238E-6514-41D6-9CA9-31AC48344A6C}">
      <dgm:prSet/>
      <dgm:spPr/>
      <dgm:t>
        <a:bodyPr/>
        <a:lstStyle/>
        <a:p>
          <a:endParaRPr lang="en-US"/>
        </a:p>
      </dgm:t>
    </dgm:pt>
    <dgm:pt modelId="{C7C6F048-21AE-4C7A-B98A-9510961F5C60}" type="sibTrans" cxnId="{3C83238E-6514-41D6-9CA9-31AC48344A6C}">
      <dgm:prSet/>
      <dgm:spPr/>
      <dgm:t>
        <a:bodyPr/>
        <a:lstStyle/>
        <a:p>
          <a:endParaRPr lang="en-US"/>
        </a:p>
      </dgm:t>
    </dgm:pt>
    <dgm:pt modelId="{8575880F-A76C-4369-8964-458AAE824D55}">
      <dgm:prSet/>
      <dgm:spPr/>
      <dgm:t>
        <a:bodyPr/>
        <a:lstStyle/>
        <a:p>
          <a:pPr>
            <a:defRPr cap="all"/>
          </a:pPr>
          <a:r>
            <a:rPr lang="en-US"/>
            <a:t>STYRELSE</a:t>
          </a:r>
        </a:p>
      </dgm:t>
    </dgm:pt>
    <dgm:pt modelId="{5216C535-BCF9-43CF-9CA9-6A039B2FB304}" type="parTrans" cxnId="{A7DAD3E6-469A-468B-BCF2-EAA5230749D9}">
      <dgm:prSet/>
      <dgm:spPr/>
      <dgm:t>
        <a:bodyPr/>
        <a:lstStyle/>
        <a:p>
          <a:endParaRPr lang="en-US"/>
        </a:p>
      </dgm:t>
    </dgm:pt>
    <dgm:pt modelId="{0F608471-81B0-4473-BB6B-D8B6E939E383}" type="sibTrans" cxnId="{A7DAD3E6-469A-468B-BCF2-EAA5230749D9}">
      <dgm:prSet/>
      <dgm:spPr/>
      <dgm:t>
        <a:bodyPr/>
        <a:lstStyle/>
        <a:p>
          <a:endParaRPr lang="en-US"/>
        </a:p>
      </dgm:t>
    </dgm:pt>
    <dgm:pt modelId="{64B58990-E9E1-4429-8BB2-85776C340423}">
      <dgm:prSet/>
      <dgm:spPr/>
      <dgm:t>
        <a:bodyPr/>
        <a:lstStyle/>
        <a:p>
          <a:pPr>
            <a:defRPr cap="all"/>
          </a:pPr>
          <a:r>
            <a:rPr lang="en-US" b="0" i="0"/>
            <a:t>ÖVRIGT</a:t>
          </a:r>
          <a:endParaRPr lang="en-US"/>
        </a:p>
      </dgm:t>
    </dgm:pt>
    <dgm:pt modelId="{DE9F29F0-8C5E-4EF6-AD55-0449BB689DCC}" type="parTrans" cxnId="{A4A795D3-2FF4-4216-B67D-61E2B1F9CE58}">
      <dgm:prSet/>
      <dgm:spPr/>
      <dgm:t>
        <a:bodyPr/>
        <a:lstStyle/>
        <a:p>
          <a:endParaRPr lang="en-US"/>
        </a:p>
      </dgm:t>
    </dgm:pt>
    <dgm:pt modelId="{6111401F-7E27-48B7-9D04-76F862B6E534}" type="sibTrans" cxnId="{A4A795D3-2FF4-4216-B67D-61E2B1F9CE58}">
      <dgm:prSet/>
      <dgm:spPr/>
      <dgm:t>
        <a:bodyPr/>
        <a:lstStyle/>
        <a:p>
          <a:endParaRPr lang="en-US"/>
        </a:p>
      </dgm:t>
    </dgm:pt>
    <dgm:pt modelId="{17164CF9-41C0-417A-BCAF-ECD8BECD66B5}" type="pres">
      <dgm:prSet presAssocID="{9984EA58-E0B9-453A-A0F3-912BC7C7A174}" presName="root" presStyleCnt="0">
        <dgm:presLayoutVars>
          <dgm:dir/>
          <dgm:resizeHandles val="exact"/>
        </dgm:presLayoutVars>
      </dgm:prSet>
      <dgm:spPr/>
    </dgm:pt>
    <dgm:pt modelId="{3C0DFFFC-B39F-4ED7-AA5D-3579F44F6911}" type="pres">
      <dgm:prSet presAssocID="{EF7C9241-6712-4488-904A-5A38DD480F32}" presName="compNode" presStyleCnt="0"/>
      <dgm:spPr/>
    </dgm:pt>
    <dgm:pt modelId="{A93FA5A7-CDB4-489F-BD54-2C1DE0560C46}" type="pres">
      <dgm:prSet presAssocID="{EF7C9241-6712-4488-904A-5A38DD480F32}" presName="iconBgRect" presStyleLbl="bgShp" presStyleIdx="0" presStyleCnt="5"/>
      <dgm:spPr/>
    </dgm:pt>
    <dgm:pt modelId="{93576E71-7CD3-4DA8-A4FE-10951D56E68F}" type="pres">
      <dgm:prSet presAssocID="{EF7C9241-6712-4488-904A-5A38DD480F32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13148686-C189-4F35-83FE-F6EA037A2C69}" type="pres">
      <dgm:prSet presAssocID="{EF7C9241-6712-4488-904A-5A38DD480F32}" presName="spaceRect" presStyleCnt="0"/>
      <dgm:spPr/>
    </dgm:pt>
    <dgm:pt modelId="{0D599E6F-36BA-4C84-8BCA-88184DD6CEF1}" type="pres">
      <dgm:prSet presAssocID="{EF7C9241-6712-4488-904A-5A38DD480F32}" presName="textRect" presStyleLbl="revTx" presStyleIdx="0" presStyleCnt="5">
        <dgm:presLayoutVars>
          <dgm:chMax val="1"/>
          <dgm:chPref val="1"/>
        </dgm:presLayoutVars>
      </dgm:prSet>
      <dgm:spPr/>
    </dgm:pt>
    <dgm:pt modelId="{9470448B-7A6F-43E2-8698-A4691F6F020B}" type="pres">
      <dgm:prSet presAssocID="{4C964ED4-7728-442F-BAE2-A5658BC07DF2}" presName="sibTrans" presStyleCnt="0"/>
      <dgm:spPr/>
    </dgm:pt>
    <dgm:pt modelId="{876BFE8E-5B9E-4E44-9CFF-1B21B868B588}" type="pres">
      <dgm:prSet presAssocID="{06648901-44D4-4AD0-AF74-DF7EF13222BF}" presName="compNode" presStyleCnt="0"/>
      <dgm:spPr/>
    </dgm:pt>
    <dgm:pt modelId="{DA6DF0B7-9509-4D15-9F66-D456B93D1221}" type="pres">
      <dgm:prSet presAssocID="{06648901-44D4-4AD0-AF74-DF7EF13222BF}" presName="iconBgRect" presStyleLbl="bgShp" presStyleIdx="1" presStyleCnt="5"/>
      <dgm:spPr/>
    </dgm:pt>
    <dgm:pt modelId="{E77CF668-F2B5-4D8F-A95A-B71D4F539E7F}" type="pres">
      <dgm:prSet presAssocID="{06648901-44D4-4AD0-AF74-DF7EF13222BF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3C218F72-FE10-4B33-BA0D-43D13D2322F8}" type="pres">
      <dgm:prSet presAssocID="{06648901-44D4-4AD0-AF74-DF7EF13222BF}" presName="spaceRect" presStyleCnt="0"/>
      <dgm:spPr/>
    </dgm:pt>
    <dgm:pt modelId="{B51B29D6-76B5-49E7-9327-A16367E870BF}" type="pres">
      <dgm:prSet presAssocID="{06648901-44D4-4AD0-AF74-DF7EF13222BF}" presName="textRect" presStyleLbl="revTx" presStyleIdx="1" presStyleCnt="5">
        <dgm:presLayoutVars>
          <dgm:chMax val="1"/>
          <dgm:chPref val="1"/>
        </dgm:presLayoutVars>
      </dgm:prSet>
      <dgm:spPr/>
    </dgm:pt>
    <dgm:pt modelId="{B56965B6-3E95-413C-AC19-BD50366A0AC5}" type="pres">
      <dgm:prSet presAssocID="{C43F86F9-294F-400B-B1F4-77A9EBAD6E19}" presName="sibTrans" presStyleCnt="0"/>
      <dgm:spPr/>
    </dgm:pt>
    <dgm:pt modelId="{166B2550-9F88-4CAC-8F08-5509E28A6F73}" type="pres">
      <dgm:prSet presAssocID="{7AF0C070-010E-4B2C-B967-9CB25FBBD4C3}" presName="compNode" presStyleCnt="0"/>
      <dgm:spPr/>
    </dgm:pt>
    <dgm:pt modelId="{A01B1253-BE66-4F89-86F8-6EB8B9590DAD}" type="pres">
      <dgm:prSet presAssocID="{7AF0C070-010E-4B2C-B967-9CB25FBBD4C3}" presName="iconBgRect" presStyleLbl="bgShp" presStyleIdx="2" presStyleCnt="5"/>
      <dgm:spPr/>
    </dgm:pt>
    <dgm:pt modelId="{4F17521B-E1B5-4A29-A3BF-AD03061875F9}" type="pres">
      <dgm:prSet presAssocID="{7AF0C070-010E-4B2C-B967-9CB25FBBD4C3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3FD6B288-A130-493B-BA44-577C69A72AC1}" type="pres">
      <dgm:prSet presAssocID="{7AF0C070-010E-4B2C-B967-9CB25FBBD4C3}" presName="spaceRect" presStyleCnt="0"/>
      <dgm:spPr/>
    </dgm:pt>
    <dgm:pt modelId="{F792044E-5D50-4DC1-87B0-3DD4715CD920}" type="pres">
      <dgm:prSet presAssocID="{7AF0C070-010E-4B2C-B967-9CB25FBBD4C3}" presName="textRect" presStyleLbl="revTx" presStyleIdx="2" presStyleCnt="5">
        <dgm:presLayoutVars>
          <dgm:chMax val="1"/>
          <dgm:chPref val="1"/>
        </dgm:presLayoutVars>
      </dgm:prSet>
      <dgm:spPr/>
    </dgm:pt>
    <dgm:pt modelId="{DB1370A1-4152-4AF0-AAFD-3C2C0786D200}" type="pres">
      <dgm:prSet presAssocID="{C7C6F048-21AE-4C7A-B98A-9510961F5C60}" presName="sibTrans" presStyleCnt="0"/>
      <dgm:spPr/>
    </dgm:pt>
    <dgm:pt modelId="{6F07952C-0F6C-4475-BD78-9953D20E442C}" type="pres">
      <dgm:prSet presAssocID="{8575880F-A76C-4369-8964-458AAE824D55}" presName="compNode" presStyleCnt="0"/>
      <dgm:spPr/>
    </dgm:pt>
    <dgm:pt modelId="{7C8EFBD3-8725-4F3B-BE57-2463794CD567}" type="pres">
      <dgm:prSet presAssocID="{8575880F-A76C-4369-8964-458AAE824D55}" presName="iconBgRect" presStyleLbl="bgShp" presStyleIdx="3" presStyleCnt="5"/>
      <dgm:spPr/>
    </dgm:pt>
    <dgm:pt modelId="{E2012504-DFD1-435F-B96A-4AD4E43187C1}" type="pres">
      <dgm:prSet presAssocID="{8575880F-A76C-4369-8964-458AAE824D55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ateboard"/>
        </a:ext>
      </dgm:extLst>
    </dgm:pt>
    <dgm:pt modelId="{D1EFE905-BC18-439A-9DC4-4251828D6CCE}" type="pres">
      <dgm:prSet presAssocID="{8575880F-A76C-4369-8964-458AAE824D55}" presName="spaceRect" presStyleCnt="0"/>
      <dgm:spPr/>
    </dgm:pt>
    <dgm:pt modelId="{2162AB1D-F870-4392-8E5E-4BDCD5F40CFC}" type="pres">
      <dgm:prSet presAssocID="{8575880F-A76C-4369-8964-458AAE824D55}" presName="textRect" presStyleLbl="revTx" presStyleIdx="3" presStyleCnt="5">
        <dgm:presLayoutVars>
          <dgm:chMax val="1"/>
          <dgm:chPref val="1"/>
        </dgm:presLayoutVars>
      </dgm:prSet>
      <dgm:spPr/>
    </dgm:pt>
    <dgm:pt modelId="{E50A45BB-6A97-4F8B-BF50-7FFEC57A4B9C}" type="pres">
      <dgm:prSet presAssocID="{0F608471-81B0-4473-BB6B-D8B6E939E383}" presName="sibTrans" presStyleCnt="0"/>
      <dgm:spPr/>
    </dgm:pt>
    <dgm:pt modelId="{CD323B66-1A06-443E-99DD-2B6C1085AAFE}" type="pres">
      <dgm:prSet presAssocID="{64B58990-E9E1-4429-8BB2-85776C340423}" presName="compNode" presStyleCnt="0"/>
      <dgm:spPr/>
    </dgm:pt>
    <dgm:pt modelId="{4F8BA521-D847-4780-8401-2B1D9F08C31A}" type="pres">
      <dgm:prSet presAssocID="{64B58990-E9E1-4429-8BB2-85776C340423}" presName="iconBgRect" presStyleLbl="bgShp" presStyleIdx="4" presStyleCnt="5"/>
      <dgm:spPr/>
    </dgm:pt>
    <dgm:pt modelId="{8D7178EF-0BBD-408E-A6DE-5E1ECC19C10A}" type="pres">
      <dgm:prSet presAssocID="{64B58990-E9E1-4429-8BB2-85776C340423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87E530E-FEAD-4DE6-AC83-FFB8792AA795}" type="pres">
      <dgm:prSet presAssocID="{64B58990-E9E1-4429-8BB2-85776C340423}" presName="spaceRect" presStyleCnt="0"/>
      <dgm:spPr/>
    </dgm:pt>
    <dgm:pt modelId="{0AF17B8E-C074-4C29-BF6B-2A628C14A997}" type="pres">
      <dgm:prSet presAssocID="{64B58990-E9E1-4429-8BB2-85776C34042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2B73008-B33B-49B9-A2EC-120F3BB1D0CD}" type="presOf" srcId="{EF7C9241-6712-4488-904A-5A38DD480F32}" destId="{0D599E6F-36BA-4C84-8BCA-88184DD6CEF1}" srcOrd="0" destOrd="0" presId="urn:microsoft.com/office/officeart/2018/5/layout/IconCircleLabelList"/>
    <dgm:cxn modelId="{D8B03713-03E4-4EFE-A864-5E945B91D679}" type="presOf" srcId="{9984EA58-E0B9-453A-A0F3-912BC7C7A174}" destId="{17164CF9-41C0-417A-BCAF-ECD8BECD66B5}" srcOrd="0" destOrd="0" presId="urn:microsoft.com/office/officeart/2018/5/layout/IconCircleLabelList"/>
    <dgm:cxn modelId="{7F2C962A-65FB-48ED-B99E-8764D142D200}" type="presOf" srcId="{8575880F-A76C-4369-8964-458AAE824D55}" destId="{2162AB1D-F870-4392-8E5E-4BDCD5F40CFC}" srcOrd="0" destOrd="0" presId="urn:microsoft.com/office/officeart/2018/5/layout/IconCircleLabelList"/>
    <dgm:cxn modelId="{807FDE36-8E6E-4BF7-9C5F-65904D8E0B4F}" type="presOf" srcId="{64B58990-E9E1-4429-8BB2-85776C340423}" destId="{0AF17B8E-C074-4C29-BF6B-2A628C14A997}" srcOrd="0" destOrd="0" presId="urn:microsoft.com/office/officeart/2018/5/layout/IconCircleLabelList"/>
    <dgm:cxn modelId="{F1A46D7A-8E8C-4879-9FB7-F31E3BD08352}" srcId="{9984EA58-E0B9-453A-A0F3-912BC7C7A174}" destId="{EF7C9241-6712-4488-904A-5A38DD480F32}" srcOrd="0" destOrd="0" parTransId="{E5A5C8D7-D220-430D-A1F3-7D84DD875770}" sibTransId="{4C964ED4-7728-442F-BAE2-A5658BC07DF2}"/>
    <dgm:cxn modelId="{3C83238E-6514-41D6-9CA9-31AC48344A6C}" srcId="{9984EA58-E0B9-453A-A0F3-912BC7C7A174}" destId="{7AF0C070-010E-4B2C-B967-9CB25FBBD4C3}" srcOrd="2" destOrd="0" parTransId="{A973316A-35CF-4BB2-842F-CD35B65D7583}" sibTransId="{C7C6F048-21AE-4C7A-B98A-9510961F5C60}"/>
    <dgm:cxn modelId="{4A6C45A3-B826-4E91-9A47-A3F14C216DA0}" type="presOf" srcId="{06648901-44D4-4AD0-AF74-DF7EF13222BF}" destId="{B51B29D6-76B5-49E7-9327-A16367E870BF}" srcOrd="0" destOrd="0" presId="urn:microsoft.com/office/officeart/2018/5/layout/IconCircleLabelList"/>
    <dgm:cxn modelId="{A4A795D3-2FF4-4216-B67D-61E2B1F9CE58}" srcId="{9984EA58-E0B9-453A-A0F3-912BC7C7A174}" destId="{64B58990-E9E1-4429-8BB2-85776C340423}" srcOrd="4" destOrd="0" parTransId="{DE9F29F0-8C5E-4EF6-AD55-0449BB689DCC}" sibTransId="{6111401F-7E27-48B7-9D04-76F862B6E534}"/>
    <dgm:cxn modelId="{A7DAD3E6-469A-468B-BCF2-EAA5230749D9}" srcId="{9984EA58-E0B9-453A-A0F3-912BC7C7A174}" destId="{8575880F-A76C-4369-8964-458AAE824D55}" srcOrd="3" destOrd="0" parTransId="{5216C535-BCF9-43CF-9CA9-6A039B2FB304}" sibTransId="{0F608471-81B0-4473-BB6B-D8B6E939E383}"/>
    <dgm:cxn modelId="{C4F49DEC-CDC2-4D89-A745-4C9D6420D1DD}" srcId="{9984EA58-E0B9-453A-A0F3-912BC7C7A174}" destId="{06648901-44D4-4AD0-AF74-DF7EF13222BF}" srcOrd="1" destOrd="0" parTransId="{7DF4CE1D-A891-4C86-AB8C-95DCBCA64CC1}" sibTransId="{C43F86F9-294F-400B-B1F4-77A9EBAD6E19}"/>
    <dgm:cxn modelId="{06D336F6-6079-4106-8186-DAAF7E0C538D}" type="presOf" srcId="{7AF0C070-010E-4B2C-B967-9CB25FBBD4C3}" destId="{F792044E-5D50-4DC1-87B0-3DD4715CD920}" srcOrd="0" destOrd="0" presId="urn:microsoft.com/office/officeart/2018/5/layout/IconCircleLabelList"/>
    <dgm:cxn modelId="{F05B2DE5-5B40-408F-8069-BF9A3B451E01}" type="presParOf" srcId="{17164CF9-41C0-417A-BCAF-ECD8BECD66B5}" destId="{3C0DFFFC-B39F-4ED7-AA5D-3579F44F6911}" srcOrd="0" destOrd="0" presId="urn:microsoft.com/office/officeart/2018/5/layout/IconCircleLabelList"/>
    <dgm:cxn modelId="{D1DE46F0-5916-426E-AFD0-01A181C7B3CF}" type="presParOf" srcId="{3C0DFFFC-B39F-4ED7-AA5D-3579F44F6911}" destId="{A93FA5A7-CDB4-489F-BD54-2C1DE0560C46}" srcOrd="0" destOrd="0" presId="urn:microsoft.com/office/officeart/2018/5/layout/IconCircleLabelList"/>
    <dgm:cxn modelId="{EAC97489-8E75-4818-86D4-7AF1CBC85BC5}" type="presParOf" srcId="{3C0DFFFC-B39F-4ED7-AA5D-3579F44F6911}" destId="{93576E71-7CD3-4DA8-A4FE-10951D56E68F}" srcOrd="1" destOrd="0" presId="urn:microsoft.com/office/officeart/2018/5/layout/IconCircleLabelList"/>
    <dgm:cxn modelId="{B1CC493B-A99C-4A5E-84E1-F91B7F75426C}" type="presParOf" srcId="{3C0DFFFC-B39F-4ED7-AA5D-3579F44F6911}" destId="{13148686-C189-4F35-83FE-F6EA037A2C69}" srcOrd="2" destOrd="0" presId="urn:microsoft.com/office/officeart/2018/5/layout/IconCircleLabelList"/>
    <dgm:cxn modelId="{DB2FC6B9-2B31-4CCD-BB0F-30E3252C3E24}" type="presParOf" srcId="{3C0DFFFC-B39F-4ED7-AA5D-3579F44F6911}" destId="{0D599E6F-36BA-4C84-8BCA-88184DD6CEF1}" srcOrd="3" destOrd="0" presId="urn:microsoft.com/office/officeart/2018/5/layout/IconCircleLabelList"/>
    <dgm:cxn modelId="{8819A6FA-44D2-494E-B979-E9F9D5253BE4}" type="presParOf" srcId="{17164CF9-41C0-417A-BCAF-ECD8BECD66B5}" destId="{9470448B-7A6F-43E2-8698-A4691F6F020B}" srcOrd="1" destOrd="0" presId="urn:microsoft.com/office/officeart/2018/5/layout/IconCircleLabelList"/>
    <dgm:cxn modelId="{BF2DEB31-EB2B-48EC-906C-9E86FEC1DA1C}" type="presParOf" srcId="{17164CF9-41C0-417A-BCAF-ECD8BECD66B5}" destId="{876BFE8E-5B9E-4E44-9CFF-1B21B868B588}" srcOrd="2" destOrd="0" presId="urn:microsoft.com/office/officeart/2018/5/layout/IconCircleLabelList"/>
    <dgm:cxn modelId="{5A96E2F6-1242-450C-9195-5F4D7C8F5149}" type="presParOf" srcId="{876BFE8E-5B9E-4E44-9CFF-1B21B868B588}" destId="{DA6DF0B7-9509-4D15-9F66-D456B93D1221}" srcOrd="0" destOrd="0" presId="urn:microsoft.com/office/officeart/2018/5/layout/IconCircleLabelList"/>
    <dgm:cxn modelId="{CBE6AE44-B969-42A8-9CF2-7343250A943E}" type="presParOf" srcId="{876BFE8E-5B9E-4E44-9CFF-1B21B868B588}" destId="{E77CF668-F2B5-4D8F-A95A-B71D4F539E7F}" srcOrd="1" destOrd="0" presId="urn:microsoft.com/office/officeart/2018/5/layout/IconCircleLabelList"/>
    <dgm:cxn modelId="{3196E71F-36D0-4523-811E-FE204F485174}" type="presParOf" srcId="{876BFE8E-5B9E-4E44-9CFF-1B21B868B588}" destId="{3C218F72-FE10-4B33-BA0D-43D13D2322F8}" srcOrd="2" destOrd="0" presId="urn:microsoft.com/office/officeart/2018/5/layout/IconCircleLabelList"/>
    <dgm:cxn modelId="{3CD5F7E4-7529-426C-A606-8ECD51A92D02}" type="presParOf" srcId="{876BFE8E-5B9E-4E44-9CFF-1B21B868B588}" destId="{B51B29D6-76B5-49E7-9327-A16367E870BF}" srcOrd="3" destOrd="0" presId="urn:microsoft.com/office/officeart/2018/5/layout/IconCircleLabelList"/>
    <dgm:cxn modelId="{729CAF43-D311-4B1B-A13F-E45EFB15D0B5}" type="presParOf" srcId="{17164CF9-41C0-417A-BCAF-ECD8BECD66B5}" destId="{B56965B6-3E95-413C-AC19-BD50366A0AC5}" srcOrd="3" destOrd="0" presId="urn:microsoft.com/office/officeart/2018/5/layout/IconCircleLabelList"/>
    <dgm:cxn modelId="{E6CF6450-F757-494B-A62B-114517482E92}" type="presParOf" srcId="{17164CF9-41C0-417A-BCAF-ECD8BECD66B5}" destId="{166B2550-9F88-4CAC-8F08-5509E28A6F73}" srcOrd="4" destOrd="0" presId="urn:microsoft.com/office/officeart/2018/5/layout/IconCircleLabelList"/>
    <dgm:cxn modelId="{3DCF0D61-61A7-4892-BDA7-5D02FD78AE73}" type="presParOf" srcId="{166B2550-9F88-4CAC-8F08-5509E28A6F73}" destId="{A01B1253-BE66-4F89-86F8-6EB8B9590DAD}" srcOrd="0" destOrd="0" presId="urn:microsoft.com/office/officeart/2018/5/layout/IconCircleLabelList"/>
    <dgm:cxn modelId="{FCF6CC35-414F-48F7-AD47-772214CAF387}" type="presParOf" srcId="{166B2550-9F88-4CAC-8F08-5509E28A6F73}" destId="{4F17521B-E1B5-4A29-A3BF-AD03061875F9}" srcOrd="1" destOrd="0" presId="urn:microsoft.com/office/officeart/2018/5/layout/IconCircleLabelList"/>
    <dgm:cxn modelId="{13442ADD-9532-4674-9FD6-ACB06685A9AF}" type="presParOf" srcId="{166B2550-9F88-4CAC-8F08-5509E28A6F73}" destId="{3FD6B288-A130-493B-BA44-577C69A72AC1}" srcOrd="2" destOrd="0" presId="urn:microsoft.com/office/officeart/2018/5/layout/IconCircleLabelList"/>
    <dgm:cxn modelId="{4FA41FBA-782A-45C0-9032-45C1D8500B89}" type="presParOf" srcId="{166B2550-9F88-4CAC-8F08-5509E28A6F73}" destId="{F792044E-5D50-4DC1-87B0-3DD4715CD920}" srcOrd="3" destOrd="0" presId="urn:microsoft.com/office/officeart/2018/5/layout/IconCircleLabelList"/>
    <dgm:cxn modelId="{46FA6B9F-B733-4C7B-9526-2D0D377E3940}" type="presParOf" srcId="{17164CF9-41C0-417A-BCAF-ECD8BECD66B5}" destId="{DB1370A1-4152-4AF0-AAFD-3C2C0786D200}" srcOrd="5" destOrd="0" presId="urn:microsoft.com/office/officeart/2018/5/layout/IconCircleLabelList"/>
    <dgm:cxn modelId="{310F4B6A-7222-48C5-ADF3-098EDB9B9E45}" type="presParOf" srcId="{17164CF9-41C0-417A-BCAF-ECD8BECD66B5}" destId="{6F07952C-0F6C-4475-BD78-9953D20E442C}" srcOrd="6" destOrd="0" presId="urn:microsoft.com/office/officeart/2018/5/layout/IconCircleLabelList"/>
    <dgm:cxn modelId="{5D246361-A3B2-4427-821B-388E59327A64}" type="presParOf" srcId="{6F07952C-0F6C-4475-BD78-9953D20E442C}" destId="{7C8EFBD3-8725-4F3B-BE57-2463794CD567}" srcOrd="0" destOrd="0" presId="urn:microsoft.com/office/officeart/2018/5/layout/IconCircleLabelList"/>
    <dgm:cxn modelId="{4B360E1F-671A-4090-A167-2FF3C087D33B}" type="presParOf" srcId="{6F07952C-0F6C-4475-BD78-9953D20E442C}" destId="{E2012504-DFD1-435F-B96A-4AD4E43187C1}" srcOrd="1" destOrd="0" presId="urn:microsoft.com/office/officeart/2018/5/layout/IconCircleLabelList"/>
    <dgm:cxn modelId="{2FBCC7FA-5E7E-4B25-A6D6-84D1DDC3A72A}" type="presParOf" srcId="{6F07952C-0F6C-4475-BD78-9953D20E442C}" destId="{D1EFE905-BC18-439A-9DC4-4251828D6CCE}" srcOrd="2" destOrd="0" presId="urn:microsoft.com/office/officeart/2018/5/layout/IconCircleLabelList"/>
    <dgm:cxn modelId="{7F0D36B5-87AD-46CF-A94F-FE1D26B54A23}" type="presParOf" srcId="{6F07952C-0F6C-4475-BD78-9953D20E442C}" destId="{2162AB1D-F870-4392-8E5E-4BDCD5F40CFC}" srcOrd="3" destOrd="0" presId="urn:microsoft.com/office/officeart/2018/5/layout/IconCircleLabelList"/>
    <dgm:cxn modelId="{FE087C93-8380-4A05-BA7A-766BEA6B225A}" type="presParOf" srcId="{17164CF9-41C0-417A-BCAF-ECD8BECD66B5}" destId="{E50A45BB-6A97-4F8B-BF50-7FFEC57A4B9C}" srcOrd="7" destOrd="0" presId="urn:microsoft.com/office/officeart/2018/5/layout/IconCircleLabelList"/>
    <dgm:cxn modelId="{A4B3B9B0-2793-4C5F-9D9E-82997D1EA54D}" type="presParOf" srcId="{17164CF9-41C0-417A-BCAF-ECD8BECD66B5}" destId="{CD323B66-1A06-443E-99DD-2B6C1085AAFE}" srcOrd="8" destOrd="0" presId="urn:microsoft.com/office/officeart/2018/5/layout/IconCircleLabelList"/>
    <dgm:cxn modelId="{8B70683A-EF69-4741-8820-79B14D2A53FF}" type="presParOf" srcId="{CD323B66-1A06-443E-99DD-2B6C1085AAFE}" destId="{4F8BA521-D847-4780-8401-2B1D9F08C31A}" srcOrd="0" destOrd="0" presId="urn:microsoft.com/office/officeart/2018/5/layout/IconCircleLabelList"/>
    <dgm:cxn modelId="{771C83D2-DB6C-48AD-B8BC-A2E7C22DBD1B}" type="presParOf" srcId="{CD323B66-1A06-443E-99DD-2B6C1085AAFE}" destId="{8D7178EF-0BBD-408E-A6DE-5E1ECC19C10A}" srcOrd="1" destOrd="0" presId="urn:microsoft.com/office/officeart/2018/5/layout/IconCircleLabelList"/>
    <dgm:cxn modelId="{37114FC9-FB0E-4CBF-BF02-4B291D2AB0E1}" type="presParOf" srcId="{CD323B66-1A06-443E-99DD-2B6C1085AAFE}" destId="{687E530E-FEAD-4DE6-AC83-FFB8792AA795}" srcOrd="2" destOrd="0" presId="urn:microsoft.com/office/officeart/2018/5/layout/IconCircleLabelList"/>
    <dgm:cxn modelId="{DC2721DB-544B-48E5-9451-1CE00C403342}" type="presParOf" srcId="{CD323B66-1A06-443E-99DD-2B6C1085AAFE}" destId="{0AF17B8E-C074-4C29-BF6B-2A628C14A99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FA5A7-CDB4-489F-BD54-2C1DE0560C46}">
      <dsp:nvSpPr>
        <dsp:cNvPr id="0" name=""/>
        <dsp:cNvSpPr/>
      </dsp:nvSpPr>
      <dsp:spPr>
        <a:xfrm>
          <a:off x="433831" y="1685"/>
          <a:ext cx="1096927" cy="109692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576E71-7CD3-4DA8-A4FE-10951D56E68F}">
      <dsp:nvSpPr>
        <dsp:cNvPr id="0" name=""/>
        <dsp:cNvSpPr/>
      </dsp:nvSpPr>
      <dsp:spPr>
        <a:xfrm>
          <a:off x="667602" y="235457"/>
          <a:ext cx="629384" cy="6293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599E6F-36BA-4C84-8BCA-88184DD6CEF1}">
      <dsp:nvSpPr>
        <dsp:cNvPr id="0" name=""/>
        <dsp:cNvSpPr/>
      </dsp:nvSpPr>
      <dsp:spPr>
        <a:xfrm>
          <a:off x="83173" y="1440279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0" i="0" kern="1200"/>
            <a:t>MEDLEMMAR</a:t>
          </a:r>
          <a:endParaRPr lang="en-US" sz="2000" kern="1200"/>
        </a:p>
      </dsp:txBody>
      <dsp:txXfrm>
        <a:off x="83173" y="1440279"/>
        <a:ext cx="1798242" cy="719296"/>
      </dsp:txXfrm>
    </dsp:sp>
    <dsp:sp modelId="{DA6DF0B7-9509-4D15-9F66-D456B93D1221}">
      <dsp:nvSpPr>
        <dsp:cNvPr id="0" name=""/>
        <dsp:cNvSpPr/>
      </dsp:nvSpPr>
      <dsp:spPr>
        <a:xfrm>
          <a:off x="2546765" y="1685"/>
          <a:ext cx="1096927" cy="109692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7CF668-F2B5-4D8F-A95A-B71D4F539E7F}">
      <dsp:nvSpPr>
        <dsp:cNvPr id="0" name=""/>
        <dsp:cNvSpPr/>
      </dsp:nvSpPr>
      <dsp:spPr>
        <a:xfrm>
          <a:off x="2780537" y="235457"/>
          <a:ext cx="629384" cy="6293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1B29D6-76B5-49E7-9327-A16367E870BF}">
      <dsp:nvSpPr>
        <dsp:cNvPr id="0" name=""/>
        <dsp:cNvSpPr/>
      </dsp:nvSpPr>
      <dsp:spPr>
        <a:xfrm>
          <a:off x="2196108" y="1440279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FÖRENINGENS LAG</a:t>
          </a:r>
        </a:p>
      </dsp:txBody>
      <dsp:txXfrm>
        <a:off x="2196108" y="1440279"/>
        <a:ext cx="1798242" cy="719296"/>
      </dsp:txXfrm>
    </dsp:sp>
    <dsp:sp modelId="{A01B1253-BE66-4F89-86F8-6EB8B9590DAD}">
      <dsp:nvSpPr>
        <dsp:cNvPr id="0" name=""/>
        <dsp:cNvSpPr/>
      </dsp:nvSpPr>
      <dsp:spPr>
        <a:xfrm>
          <a:off x="4659700" y="1685"/>
          <a:ext cx="1096927" cy="109692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7521B-E1B5-4A29-A3BF-AD03061875F9}">
      <dsp:nvSpPr>
        <dsp:cNvPr id="0" name=""/>
        <dsp:cNvSpPr/>
      </dsp:nvSpPr>
      <dsp:spPr>
        <a:xfrm>
          <a:off x="4893471" y="235457"/>
          <a:ext cx="629384" cy="6293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92044E-5D50-4DC1-87B0-3DD4715CD920}">
      <dsp:nvSpPr>
        <dsp:cNvPr id="0" name=""/>
        <dsp:cNvSpPr/>
      </dsp:nvSpPr>
      <dsp:spPr>
        <a:xfrm>
          <a:off x="4309042" y="1440279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0" i="0" kern="1200"/>
            <a:t>VERKSAMHET</a:t>
          </a:r>
          <a:endParaRPr lang="en-US" sz="2000" kern="1200"/>
        </a:p>
      </dsp:txBody>
      <dsp:txXfrm>
        <a:off x="4309042" y="1440279"/>
        <a:ext cx="1798242" cy="719296"/>
      </dsp:txXfrm>
    </dsp:sp>
    <dsp:sp modelId="{7C8EFBD3-8725-4F3B-BE57-2463794CD567}">
      <dsp:nvSpPr>
        <dsp:cNvPr id="0" name=""/>
        <dsp:cNvSpPr/>
      </dsp:nvSpPr>
      <dsp:spPr>
        <a:xfrm>
          <a:off x="1490298" y="2609136"/>
          <a:ext cx="1096927" cy="109692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012504-DFD1-435F-B96A-4AD4E43187C1}">
      <dsp:nvSpPr>
        <dsp:cNvPr id="0" name=""/>
        <dsp:cNvSpPr/>
      </dsp:nvSpPr>
      <dsp:spPr>
        <a:xfrm>
          <a:off x="1724069" y="2842908"/>
          <a:ext cx="629384" cy="6293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2AB1D-F870-4392-8E5E-4BDCD5F40CFC}">
      <dsp:nvSpPr>
        <dsp:cNvPr id="0" name=""/>
        <dsp:cNvSpPr/>
      </dsp:nvSpPr>
      <dsp:spPr>
        <a:xfrm>
          <a:off x="1139641" y="4047730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STYRELSE</a:t>
          </a:r>
        </a:p>
      </dsp:txBody>
      <dsp:txXfrm>
        <a:off x="1139641" y="4047730"/>
        <a:ext cx="1798242" cy="719296"/>
      </dsp:txXfrm>
    </dsp:sp>
    <dsp:sp modelId="{4F8BA521-D847-4780-8401-2B1D9F08C31A}">
      <dsp:nvSpPr>
        <dsp:cNvPr id="0" name=""/>
        <dsp:cNvSpPr/>
      </dsp:nvSpPr>
      <dsp:spPr>
        <a:xfrm>
          <a:off x="3603232" y="2609136"/>
          <a:ext cx="1096927" cy="109692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7178EF-0BBD-408E-A6DE-5E1ECC19C10A}">
      <dsp:nvSpPr>
        <dsp:cNvPr id="0" name=""/>
        <dsp:cNvSpPr/>
      </dsp:nvSpPr>
      <dsp:spPr>
        <a:xfrm>
          <a:off x="3837004" y="2842908"/>
          <a:ext cx="629384" cy="6293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17B8E-C074-4C29-BF6B-2A628C14A997}">
      <dsp:nvSpPr>
        <dsp:cNvPr id="0" name=""/>
        <dsp:cNvSpPr/>
      </dsp:nvSpPr>
      <dsp:spPr>
        <a:xfrm>
          <a:off x="3252575" y="4047730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0" i="0" kern="1200"/>
            <a:t>ÖVRIGT</a:t>
          </a:r>
          <a:endParaRPr lang="en-US" sz="2000" kern="1200"/>
        </a:p>
      </dsp:txBody>
      <dsp:txXfrm>
        <a:off x="3252575" y="4047730"/>
        <a:ext cx="1798242" cy="719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57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3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8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5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6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5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8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66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69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305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03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6232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31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43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9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902D218-B231-4036-882E-FBAA81BDDB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353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DCB64DE-FB3A-4D83-9241-A0D26824B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5B489-FCE4-F9F5-F157-FF6F7FE0A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640" y="4414687"/>
            <a:ext cx="10250013" cy="1233251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Årsmöte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6D75D9-2EDB-7EC5-FB5B-9D9DA67E8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815" y="5627137"/>
            <a:ext cx="10250011" cy="462967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2026/2027</a:t>
            </a:r>
            <a:endParaRPr lang="en-US" dirty="0">
              <a:solidFill>
                <a:schemeClr val="bg1"/>
              </a:solidFill>
            </a:endParaRPr>
          </a:p>
        </p:txBody>
      </p:sp>
      <p:sp useBgFill="1">
        <p:nvSpPr>
          <p:cNvPr id="1033" name="Snip Diagonal Corner Rectangle 6">
            <a:extLst>
              <a:ext uri="{FF2B5EF4-FFF2-40B4-BE49-F238E27FC236}">
                <a16:creationId xmlns:a16="http://schemas.microsoft.com/office/drawing/2014/main" id="{5E94C64B-831C-45FA-B484-591F4D577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2" y="606367"/>
            <a:ext cx="10948124" cy="3546637"/>
          </a:xfrm>
          <a:prstGeom prst="snip2DiagRect">
            <a:avLst>
              <a:gd name="adj1" fmla="val 13628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577F277-D040-900E-09BB-82688F36B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381" y="1537101"/>
            <a:ext cx="9977813" cy="169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AC96E397-7705-43C9-AC81-FA8EF195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036" name="Straight Connector 1035">
              <a:extLst>
                <a:ext uri="{FF2B5EF4-FFF2-40B4-BE49-F238E27FC236}">
                  <a16:creationId xmlns:a16="http://schemas.microsoft.com/office/drawing/2014/main" id="{F3610BCA-0EBE-4357-AAC0-13841E7C5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>
              <a:extLst>
                <a:ext uri="{FF2B5EF4-FFF2-40B4-BE49-F238E27FC236}">
                  <a16:creationId xmlns:a16="http://schemas.microsoft.com/office/drawing/2014/main" id="{B60E1E24-3D98-4A53-A3AD-CBD84D94F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367E51D9-454B-4095-9718-C6B1CDED9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id="{4A8E8BDB-294C-4025-A6C1-2FFDDA36F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A0D27BDE-F887-4341-B91A-3145A6142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7356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37">
            <a:extLst>
              <a:ext uri="{FF2B5EF4-FFF2-40B4-BE49-F238E27FC236}">
                <a16:creationId xmlns:a16="http://schemas.microsoft.com/office/drawing/2014/main" id="{6CC7770B-E4E1-42D6-9437-DAA4A3A9E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26DE5B-A1A6-4746-8EF7-4D6809ED7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77A3DDA-BF17-4302-867E-EBFD777B0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BE30704-4227-4B7B-BDB8-BFCF39086F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923B1E7-AEA4-42D8-8F4A-9D116F2966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21B6244-6EAE-442C-ACCF-8146103EC1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50" name="Rectangle 44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2DBDBC-5931-2258-C429-D29DA94DD597}"/>
              </a:ext>
            </a:extLst>
          </p:cNvPr>
          <p:cNvSpPr txBox="1"/>
          <p:nvPr/>
        </p:nvSpPr>
        <p:spPr>
          <a:xfrm>
            <a:off x="684212" y="685799"/>
            <a:ext cx="3747111" cy="4892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3600" b="1" i="0" cap="all">
                <a:ln w="3175" cmpd="sng">
                  <a:noFill/>
                </a:ln>
                <a:latin typeface="+mj-lt"/>
                <a:ea typeface="+mj-ea"/>
                <a:cs typeface="+mj-cs"/>
              </a:rPr>
              <a:t>DAGORDNING</a:t>
            </a:r>
            <a:endParaRPr lang="en-US" sz="3600" cap="all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cxnSp>
        <p:nvCxnSpPr>
          <p:cNvPr id="51" name="Straight Connector 46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783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B1808BA-CEED-BD47-16D4-AD8CAA165E89}"/>
              </a:ext>
            </a:extLst>
          </p:cNvPr>
          <p:cNvSpPr txBox="1"/>
          <p:nvPr/>
        </p:nvSpPr>
        <p:spPr>
          <a:xfrm>
            <a:off x="4979962" y="685799"/>
            <a:ext cx="6288260" cy="489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 </a:t>
            </a:r>
            <a:r>
              <a:rPr lang="en-US" sz="1200" b="0" i="0" u="none" strike="noStrike" dirty="0" err="1"/>
              <a:t>Årsmötets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öppnande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§2 </a:t>
            </a:r>
            <a:r>
              <a:rPr lang="en-US" sz="1200" b="0" i="0" u="none" strike="noStrike" dirty="0" err="1"/>
              <a:t>Godkännande</a:t>
            </a:r>
            <a:r>
              <a:rPr lang="en-US" sz="1200" b="0" i="0" u="none" strike="noStrike" dirty="0"/>
              <a:t> av </a:t>
            </a:r>
            <a:r>
              <a:rPr lang="en-US" sz="1200" b="0" i="0" u="none" strike="noStrike" dirty="0" err="1"/>
              <a:t>dagordningen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§3 </a:t>
            </a:r>
            <a:r>
              <a:rPr lang="en-US" sz="1200" b="0" i="0" u="none" strike="noStrike" dirty="0" err="1"/>
              <a:t>Fastställande</a:t>
            </a:r>
            <a:r>
              <a:rPr lang="en-US" sz="1200" b="0" i="0" u="none" strike="noStrike" dirty="0"/>
              <a:t> av </a:t>
            </a:r>
            <a:r>
              <a:rPr lang="en-US" sz="1200" b="0" i="0" u="none" strike="noStrike" dirty="0" err="1"/>
              <a:t>röstlängd</a:t>
            </a:r>
            <a:r>
              <a:rPr lang="en-US" sz="1200" b="0" i="0" u="none" strike="noStrike" dirty="0"/>
              <a:t> för </a:t>
            </a:r>
            <a:r>
              <a:rPr lang="en-US" sz="1200" b="0" i="0" u="none" strike="noStrike" dirty="0" err="1"/>
              <a:t>mötet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§4 Val av </a:t>
            </a:r>
            <a:r>
              <a:rPr lang="en-US" sz="1200" b="0" i="0" u="none" strike="noStrike" dirty="0" err="1"/>
              <a:t>ordförande</a:t>
            </a:r>
            <a:r>
              <a:rPr lang="en-US" sz="1200" b="0" i="0" u="none" strike="noStrike" dirty="0"/>
              <a:t> och </a:t>
            </a:r>
            <a:r>
              <a:rPr lang="en-US" sz="1200" b="0" i="0" u="none" strike="noStrike" dirty="0" err="1"/>
              <a:t>sekreterare</a:t>
            </a:r>
            <a:r>
              <a:rPr lang="en-US" sz="1200" b="0" i="0" u="none" strike="noStrike" dirty="0"/>
              <a:t> för </a:t>
            </a:r>
            <a:r>
              <a:rPr lang="en-US" sz="1200" b="0" i="0" u="none" strike="noStrike" dirty="0" err="1"/>
              <a:t>mötet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§5 Val av </a:t>
            </a:r>
            <a:r>
              <a:rPr lang="en-US" sz="1200" b="0" i="0" u="none" strike="noStrike" dirty="0" err="1"/>
              <a:t>protokolljusterare</a:t>
            </a:r>
            <a:r>
              <a:rPr lang="en-US" sz="1200" b="0" i="0" u="none" strike="noStrike" dirty="0"/>
              <a:t> och </a:t>
            </a:r>
            <a:r>
              <a:rPr lang="en-US" sz="1200" b="0" i="0" u="none" strike="noStrike" dirty="0" err="1"/>
              <a:t>rösträknare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§6 </a:t>
            </a:r>
            <a:r>
              <a:rPr lang="en-US" sz="1200" b="0" i="0" u="none" strike="noStrike" dirty="0" err="1"/>
              <a:t>Fråga</a:t>
            </a:r>
            <a:r>
              <a:rPr lang="en-US" sz="1200" b="0" i="0" u="none" strike="noStrike" dirty="0"/>
              <a:t> om </a:t>
            </a:r>
            <a:r>
              <a:rPr lang="en-US" sz="1200" b="0" i="0" u="none" strike="noStrike" dirty="0" err="1"/>
              <a:t>mötet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har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utlysts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på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rätt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sätt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§7 </a:t>
            </a:r>
            <a:r>
              <a:rPr lang="en-US" sz="1200" b="0" i="0" u="none" strike="noStrike" dirty="0" err="1"/>
              <a:t>Verksamhetsberättelse</a:t>
            </a:r>
            <a:r>
              <a:rPr lang="en-US" sz="1200" b="0" i="0" u="none" strike="noStrike" dirty="0"/>
              <a:t> </a:t>
            </a:r>
            <a:r>
              <a:rPr lang="en-US" sz="1200" dirty="0"/>
              <a:t>2025/2026</a:t>
            </a:r>
            <a:r>
              <a:rPr lang="en-US" sz="1200" b="0" i="0" u="none" strike="noStrike" dirty="0"/>
              <a:t> 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§8 </a:t>
            </a:r>
            <a:r>
              <a:rPr lang="en-US" sz="1200" b="0" i="0" u="none" strike="noStrike" dirty="0" err="1"/>
              <a:t>Resultat</a:t>
            </a:r>
            <a:r>
              <a:rPr lang="en-US" sz="1200" b="0" i="0" u="none" strike="noStrike" dirty="0"/>
              <a:t> &amp; </a:t>
            </a:r>
            <a:r>
              <a:rPr lang="en-US" sz="1200" b="0" i="0" u="none" strike="noStrike" dirty="0" err="1"/>
              <a:t>Balans</a:t>
            </a:r>
            <a:r>
              <a:rPr lang="en-US" sz="1200" b="0" i="0" u="none" strike="noStrike" dirty="0"/>
              <a:t> </a:t>
            </a:r>
            <a:r>
              <a:rPr lang="en-US" sz="1200" dirty="0"/>
              <a:t>2025/2026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§9 </a:t>
            </a:r>
            <a:r>
              <a:rPr lang="en-US" sz="1200" b="0" i="0" u="none" strike="noStrike" dirty="0" err="1"/>
              <a:t>Revisorernas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berättelse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§10 </a:t>
            </a:r>
            <a:r>
              <a:rPr lang="en-US" sz="1200" b="0" i="0" u="none" strike="noStrike" dirty="0" err="1"/>
              <a:t>Ansvarsfrihet</a:t>
            </a:r>
            <a:r>
              <a:rPr lang="en-US" sz="1200" b="0" i="0" u="none" strike="noStrike" dirty="0"/>
              <a:t> för </a:t>
            </a:r>
            <a:r>
              <a:rPr lang="en-US" sz="1200" b="0" i="0" u="none" strike="noStrike" dirty="0" err="1"/>
              <a:t>styrelsen</a:t>
            </a:r>
            <a:r>
              <a:rPr lang="en-US" sz="1200" b="0" i="0" u="none" strike="noStrike" dirty="0"/>
              <a:t> </a:t>
            </a:r>
            <a:r>
              <a:rPr lang="en-US" sz="1200" dirty="0"/>
              <a:t>2025/2026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§11 </a:t>
            </a:r>
            <a:r>
              <a:rPr lang="en-US" sz="1200" b="0" i="0" u="none" strike="noStrike" dirty="0" err="1"/>
              <a:t>Behandling</a:t>
            </a:r>
            <a:r>
              <a:rPr lang="en-US" sz="1200" b="0" i="0" u="none" strike="noStrike" dirty="0"/>
              <a:t> av </a:t>
            </a:r>
            <a:r>
              <a:rPr lang="en-US" sz="1200" b="0" i="0" u="none" strike="noStrike" dirty="0" err="1"/>
              <a:t>styrelsens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förslag</a:t>
            </a:r>
            <a:r>
              <a:rPr lang="en-US" sz="1200" b="0" i="0" u="none" strike="noStrike" dirty="0"/>
              <a:t> &amp; </a:t>
            </a:r>
            <a:r>
              <a:rPr lang="en-US" sz="1200" b="0" i="0" u="none" strike="noStrike" dirty="0" err="1"/>
              <a:t>inkomna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motioner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§12 Val av</a:t>
            </a:r>
            <a:r>
              <a:rPr lang="en-US" sz="1200" b="0" i="0" dirty="0"/>
              <a:t>​</a:t>
            </a:r>
          </a:p>
          <a:p>
            <a:pPr lvl="1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 err="1"/>
              <a:t>val</a:t>
            </a:r>
            <a:r>
              <a:rPr lang="en-US" sz="1200" b="0" i="0" u="none" strike="noStrike" dirty="0"/>
              <a:t> av 3-7 </a:t>
            </a:r>
            <a:r>
              <a:rPr lang="en-US" sz="1200" b="0" i="0" u="none" strike="noStrike" dirty="0" err="1"/>
              <a:t>ledamöter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i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styrelsen</a:t>
            </a:r>
            <a:r>
              <a:rPr lang="en-US" sz="1200" b="0" i="0" u="none" strike="noStrike" dirty="0"/>
              <a:t> för </a:t>
            </a:r>
            <a:r>
              <a:rPr lang="en-US" sz="1200" b="0" i="0" u="none" strike="noStrike" dirty="0" err="1"/>
              <a:t>en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tid</a:t>
            </a:r>
            <a:r>
              <a:rPr lang="en-US" sz="1200" b="0" i="0" u="none" strike="noStrike" dirty="0"/>
              <a:t> av 1- 2 </a:t>
            </a:r>
            <a:r>
              <a:rPr lang="en-US" sz="1200" b="0" i="0" u="none" strike="noStrike" dirty="0" err="1"/>
              <a:t>år</a:t>
            </a:r>
            <a:r>
              <a:rPr lang="en-US" sz="1200" b="0" i="0" dirty="0"/>
              <a:t>​</a:t>
            </a:r>
          </a:p>
          <a:p>
            <a:pPr lvl="1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 err="1"/>
              <a:t>val</a:t>
            </a:r>
            <a:r>
              <a:rPr lang="en-US" sz="1200" b="0" i="0" u="none" strike="noStrike" dirty="0"/>
              <a:t> av </a:t>
            </a:r>
            <a:r>
              <a:rPr lang="en-US" sz="1200" b="0" i="0" u="none" strike="noStrike" dirty="0" err="1"/>
              <a:t>en</a:t>
            </a:r>
            <a:r>
              <a:rPr lang="en-US" sz="1200" b="0" i="0" u="none" strike="noStrike" dirty="0"/>
              <a:t> revisor för </a:t>
            </a:r>
            <a:r>
              <a:rPr lang="en-US" sz="1200" b="0" i="0" u="none" strike="noStrike" dirty="0" err="1"/>
              <a:t>en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tid</a:t>
            </a:r>
            <a:r>
              <a:rPr lang="en-US" sz="1200" b="0" i="0" u="none" strike="noStrike" dirty="0"/>
              <a:t> av 1 </a:t>
            </a:r>
            <a:r>
              <a:rPr lang="en-US" sz="1200" b="0" i="0" u="none" strike="noStrike" dirty="0" err="1"/>
              <a:t>år</a:t>
            </a:r>
            <a:endParaRPr lang="en-US" sz="1200" b="0" i="0" dirty="0"/>
          </a:p>
          <a:p>
            <a:pPr lvl="1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 err="1"/>
              <a:t>ledamöter</a:t>
            </a:r>
            <a:r>
              <a:rPr lang="en-US" sz="1200" b="0" i="0" u="none" strike="noStrike" dirty="0"/>
              <a:t> till </a:t>
            </a:r>
            <a:r>
              <a:rPr lang="en-US" sz="1200" b="0" i="0" u="none" strike="noStrike" dirty="0" err="1"/>
              <a:t>valberedning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varav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en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utses</a:t>
            </a:r>
            <a:r>
              <a:rPr lang="en-US" sz="1200" b="0" i="0" u="none" strike="noStrike" dirty="0"/>
              <a:t> till </a:t>
            </a:r>
            <a:r>
              <a:rPr lang="en-US" sz="1200" b="0" i="0" u="none" strike="noStrike" dirty="0" err="1"/>
              <a:t>ordförande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§13 </a:t>
            </a:r>
            <a:r>
              <a:rPr lang="en-US" sz="1200" b="0" i="0" u="none" strike="noStrike" dirty="0" err="1"/>
              <a:t>Verksamhetsplan</a:t>
            </a:r>
            <a:r>
              <a:rPr lang="en-US" sz="1200" b="0" i="0" u="none" strike="noStrike" dirty="0"/>
              <a:t> &amp; Budget </a:t>
            </a:r>
            <a:r>
              <a:rPr lang="en-US" sz="1200" dirty="0"/>
              <a:t>2026/2027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§14 </a:t>
            </a:r>
            <a:r>
              <a:rPr lang="en-US" sz="1200" b="0" i="0" u="none" strike="noStrike" dirty="0" err="1"/>
              <a:t>Övriga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frågor</a:t>
            </a:r>
            <a:r>
              <a:rPr lang="en-US" sz="1200" b="0" i="0" u="none" strike="noStrike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2760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584FB8-76E9-03E2-F48B-B1831B5A3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107" y="4102769"/>
            <a:ext cx="8582526" cy="2042305"/>
          </a:xfrm>
        </p:spPr>
        <p:txBody>
          <a:bodyPr>
            <a:normAutofit fontScale="9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</a:pPr>
            <a:r>
              <a:rPr lang="en-US" sz="2000" err="1"/>
              <a:t>Årsmötets</a:t>
            </a:r>
            <a:r>
              <a:rPr lang="en-US" sz="2000"/>
              <a:t> </a:t>
            </a:r>
            <a:r>
              <a:rPr lang="en-US" sz="2000" err="1"/>
              <a:t>öppnande</a:t>
            </a:r>
            <a:r>
              <a:rPr lang="en-US" sz="2000"/>
              <a:t> </a:t>
            </a:r>
            <a:br>
              <a:rPr lang="en-US" sz="2000"/>
            </a:br>
            <a:br>
              <a:rPr lang="en-US" sz="2000"/>
            </a:br>
            <a:br>
              <a:rPr lang="en-US" sz="2000"/>
            </a:br>
            <a:r>
              <a:rPr lang="en-US" sz="2000" err="1"/>
              <a:t>Godkännande</a:t>
            </a:r>
            <a:r>
              <a:rPr lang="en-US" sz="2000"/>
              <a:t> av </a:t>
            </a:r>
            <a:r>
              <a:rPr lang="en-US" sz="2000" err="1"/>
              <a:t>dagordningen</a:t>
            </a:r>
            <a:r>
              <a:rPr lang="en-US" sz="2000"/>
              <a:t> </a:t>
            </a:r>
            <a:br>
              <a:rPr lang="en-US" sz="2000"/>
            </a:br>
            <a:br>
              <a:rPr lang="en-US" sz="2000"/>
            </a:br>
            <a:br>
              <a:rPr lang="en-US" sz="2000"/>
            </a:br>
            <a:r>
              <a:rPr lang="en-US" sz="2000" err="1"/>
              <a:t>Fastställande</a:t>
            </a:r>
            <a:r>
              <a:rPr lang="en-US" sz="2000"/>
              <a:t> av </a:t>
            </a:r>
            <a:r>
              <a:rPr lang="en-US" sz="2000" err="1"/>
              <a:t>röstlängd</a:t>
            </a:r>
            <a:r>
              <a:rPr lang="en-US" sz="2000"/>
              <a:t> för </a:t>
            </a:r>
            <a:r>
              <a:rPr lang="en-US" sz="2000" err="1"/>
              <a:t>mötet</a:t>
            </a:r>
            <a:r>
              <a:rPr lang="en-US" sz="2000"/>
              <a:t> </a:t>
            </a:r>
            <a:br>
              <a:rPr lang="en-US" sz="2000"/>
            </a:br>
            <a:br>
              <a:rPr lang="en-US" sz="2000"/>
            </a:br>
            <a:br>
              <a:rPr lang="en-US" sz="2000"/>
            </a:br>
            <a:r>
              <a:rPr lang="en-US" sz="2000"/>
              <a:t>Val av </a:t>
            </a:r>
            <a:r>
              <a:rPr lang="en-US" sz="2000" err="1"/>
              <a:t>ordförande</a:t>
            </a:r>
            <a:r>
              <a:rPr lang="en-US" sz="2000"/>
              <a:t> </a:t>
            </a:r>
            <a:r>
              <a:rPr lang="en-US" sz="2000" err="1"/>
              <a:t>och</a:t>
            </a:r>
            <a:r>
              <a:rPr lang="en-US" sz="2000"/>
              <a:t> </a:t>
            </a:r>
            <a:r>
              <a:rPr lang="en-US" sz="2000" err="1"/>
              <a:t>sekreterare</a:t>
            </a:r>
            <a:r>
              <a:rPr lang="en-US" sz="2000"/>
              <a:t> för </a:t>
            </a:r>
            <a:r>
              <a:rPr lang="en-US" sz="2000" err="1"/>
              <a:t>mötet</a:t>
            </a:r>
            <a:r>
              <a:rPr lang="en-US" sz="2000"/>
              <a:t> </a:t>
            </a:r>
            <a:br>
              <a:rPr lang="en-US" sz="2000"/>
            </a:br>
            <a:br>
              <a:rPr lang="en-US" sz="2000"/>
            </a:br>
            <a:br>
              <a:rPr lang="en-US" sz="2000"/>
            </a:br>
            <a:r>
              <a:rPr lang="en-US" sz="2000"/>
              <a:t>Val av </a:t>
            </a:r>
            <a:r>
              <a:rPr lang="en-US" sz="2000" err="1"/>
              <a:t>protokolljusterare</a:t>
            </a:r>
            <a:r>
              <a:rPr lang="en-US" sz="2000"/>
              <a:t> </a:t>
            </a:r>
            <a:r>
              <a:rPr lang="en-US" sz="2000" err="1"/>
              <a:t>och</a:t>
            </a:r>
            <a:r>
              <a:rPr lang="en-US" sz="2000"/>
              <a:t> </a:t>
            </a:r>
            <a:r>
              <a:rPr lang="en-US" sz="2000" err="1"/>
              <a:t>rösträknare</a:t>
            </a:r>
            <a:r>
              <a:rPr lang="en-US" sz="2000"/>
              <a:t> </a:t>
            </a:r>
            <a:br>
              <a:rPr lang="en-US" sz="2000"/>
            </a:br>
            <a:br>
              <a:rPr lang="en-US" sz="2000"/>
            </a:br>
            <a:br>
              <a:rPr lang="en-US" sz="2000"/>
            </a:br>
            <a:r>
              <a:rPr lang="en-US" sz="2000" err="1"/>
              <a:t>Fråga</a:t>
            </a:r>
            <a:r>
              <a:rPr lang="en-US" sz="2000"/>
              <a:t> om </a:t>
            </a:r>
            <a:r>
              <a:rPr lang="en-US" sz="2000" err="1"/>
              <a:t>mötet</a:t>
            </a:r>
            <a:r>
              <a:rPr lang="en-US" sz="2000"/>
              <a:t> </a:t>
            </a:r>
            <a:r>
              <a:rPr lang="en-US" sz="2000" err="1"/>
              <a:t>har</a:t>
            </a:r>
            <a:r>
              <a:rPr lang="en-US" sz="2000"/>
              <a:t> </a:t>
            </a:r>
            <a:r>
              <a:rPr lang="en-US" sz="2000" err="1"/>
              <a:t>utlysts</a:t>
            </a:r>
            <a:r>
              <a:rPr lang="en-US" sz="2000"/>
              <a:t> </a:t>
            </a:r>
            <a:r>
              <a:rPr lang="en-US" sz="2000" err="1"/>
              <a:t>på</a:t>
            </a:r>
            <a:r>
              <a:rPr lang="en-US" sz="2000"/>
              <a:t> </a:t>
            </a:r>
            <a:r>
              <a:rPr lang="en-US" sz="2000" err="1"/>
              <a:t>rätt</a:t>
            </a:r>
            <a:r>
              <a:rPr lang="en-US" sz="2000"/>
              <a:t> </a:t>
            </a:r>
            <a:r>
              <a:rPr lang="en-US" sz="2000" err="1"/>
              <a:t>sätt</a:t>
            </a:r>
            <a:r>
              <a:rPr lang="en-US" sz="2000"/>
              <a:t> </a:t>
            </a:r>
            <a:endParaRPr lang="sv-SE" sz="2000"/>
          </a:p>
        </p:txBody>
      </p:sp>
      <p:pic>
        <p:nvPicPr>
          <p:cNvPr id="5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F9C12C5-251C-FF47-413F-E95461CD6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986" y="306052"/>
            <a:ext cx="5304759" cy="901809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703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>
            <a:extLst>
              <a:ext uri="{FF2B5EF4-FFF2-40B4-BE49-F238E27FC236}">
                <a16:creationId xmlns:a16="http://schemas.microsoft.com/office/drawing/2014/main" id="{B455B88A-C127-47B3-B317-724BD4EA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F07A923-368D-45E6-AACC-9ECE4057A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FE16B44-FE3C-4330-AF20-E869FC7B7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1CB6733-6A12-4A1C-87C3-B676FB381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754CCFD-DC5E-453F-B95A-F045ED9B2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E826A39-89EA-44EA-ABC5-F446934921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2C33F367-76E5-4D2A-96B1-4FD443CDD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dk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dk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Snip Diagonal Corner Rectangle 21">
            <a:extLst>
              <a:ext uri="{FF2B5EF4-FFF2-40B4-BE49-F238E27FC236}">
                <a16:creationId xmlns:a16="http://schemas.microsoft.com/office/drawing/2014/main" id="{6F769419-3E73-449D-B62A-0CDEC946A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8129873" cy="6858002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6515200-42F9-488F-9895-6CDBCD1E8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3185F0E-78D5-4C2D-9239-D3515B448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5BD9142-FF9C-4EED-A027-18D095481B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42F547D3-9752-4481-B3A8-50E08610B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1999C2F-3D0D-4813-9696-83630A6FE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EC737390-C9CA-456B-9F40-D7A76EA24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32DBDBC-5931-2258-C429-D29DA94DD597}"/>
              </a:ext>
            </a:extLst>
          </p:cNvPr>
          <p:cNvSpPr txBox="1"/>
          <p:nvPr/>
        </p:nvSpPr>
        <p:spPr>
          <a:xfrm>
            <a:off x="8588660" y="941424"/>
            <a:ext cx="3492849" cy="3299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1" i="0" kern="1200" cap="all" dirty="0">
                <a:ln w="3175" cmpd="sng"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VERKSAMHETS-BERÄTTELSE </a:t>
            </a:r>
            <a:r>
              <a:rPr lang="en-US" sz="3600" b="1" cap="all" dirty="0">
                <a:ln w="3175" cmpd="sng">
                  <a:noFill/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2025/2026</a:t>
            </a:r>
            <a:endParaRPr lang="en-US" sz="3600" kern="1200" cap="all" dirty="0">
              <a:ln w="3175" cmpd="sng">
                <a:noFill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4" name="TextBox 4">
            <a:extLst>
              <a:ext uri="{FF2B5EF4-FFF2-40B4-BE49-F238E27FC236}">
                <a16:creationId xmlns:a16="http://schemas.microsoft.com/office/drawing/2014/main" id="{227B2E78-BA1F-4BA6-97A8-3466E16D7D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7447414"/>
              </p:ext>
            </p:extLst>
          </p:nvPr>
        </p:nvGraphicFramePr>
        <p:xfrm>
          <a:off x="940645" y="941424"/>
          <a:ext cx="6190459" cy="476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655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020447-EF23-09F8-35B0-464094FF48FA}"/>
              </a:ext>
            </a:extLst>
          </p:cNvPr>
          <p:cNvSpPr txBox="1"/>
          <p:nvPr/>
        </p:nvSpPr>
        <p:spPr>
          <a:xfrm>
            <a:off x="347059" y="456632"/>
            <a:ext cx="11504531" cy="54650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240"/>
              </a:spcBef>
            </a:pPr>
            <a:endParaRPr lang="sv-SE" sz="1200" b="1" noProof="1">
              <a:solidFill>
                <a:srgbClr val="FF0000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endParaRPr lang="sv-SE" sz="1400" b="1" noProof="1">
              <a:solidFill>
                <a:srgbClr val="FF0000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400" b="1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MEDLEMMAR</a:t>
            </a:r>
            <a:endParaRPr lang="en-US" sz="1400" b="1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ts val="240"/>
              </a:spcBef>
              <a:buFont typeface="Wingdings"/>
              <a:buChar char="Ø"/>
            </a:pPr>
            <a:r>
              <a:rPr lang="sv-SE" sz="1400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Säsong 25/26 stängdes på 405 (352) medlemmar. Av dessa är ett 60-tal ledare, resten aktiva spelare. Könsfördelningen mellan flickor och </a:t>
            </a:r>
            <a:endParaRPr lang="en-US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400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pojkar var ca 20% (25%) flickor och 80% (75%) pojkar. Under säsongen införde vi stödmedlemmar och hade 25/26 21 (32) stycken.  </a:t>
            </a:r>
            <a:endParaRPr lang="en-US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 marL="285750" indent="-285750">
              <a:spcBef>
                <a:spcPts val="240"/>
              </a:spcBef>
              <a:buFont typeface="Wingdings" panose="05040102010807070707" pitchFamily="18" charset="2"/>
              <a:buChar char="Ø"/>
            </a:pPr>
            <a:endParaRPr lang="en-US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endParaRPr lang="sv-SE" sz="1400" b="1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400" b="1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VÅRA LAG</a:t>
            </a:r>
            <a:endParaRPr lang="sv-SE" sz="1400" dirty="0">
              <a:solidFill>
                <a:schemeClr val="bg1"/>
              </a:solidFill>
            </a:endParaRPr>
          </a:p>
          <a:p>
            <a:pPr marL="171450" indent="-171450">
              <a:spcBef>
                <a:spcPts val="240"/>
              </a:spcBef>
              <a:buFont typeface="Wingdings"/>
              <a:buChar char="Ø"/>
            </a:pPr>
            <a:r>
              <a:rPr lang="sv-SE" sz="1400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Föreningen bestod av totalt 13 (13) lag fördelade på 5 (5) flicklag,  8 (8) pojklag. Föreningen har även ett DAM- och HERR-motionslag.</a:t>
            </a:r>
            <a:endParaRPr lang="en-US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 marL="285750" indent="-285750">
              <a:spcBef>
                <a:spcPts val="240"/>
              </a:spcBef>
              <a:buFont typeface="Wingdings" panose="05040102010807070707" pitchFamily="18" charset="2"/>
              <a:buChar char="Ø"/>
            </a:pPr>
            <a:endParaRPr lang="sv-SE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endParaRPr lang="sv-SE" sz="1400" b="1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400" b="1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VERKSAMHET</a:t>
            </a:r>
            <a:endParaRPr lang="en-US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ts val="240"/>
              </a:spcBef>
              <a:buFont typeface="Wingdings"/>
              <a:buChar char="Ø"/>
            </a:pPr>
            <a:r>
              <a:rPr lang="sv-SE" sz="1400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Antal bidragsberättigade sammankomster under 25/26 var 610 (651) stycken. Det är aktiviteter såsom träningar, matcher, summer camp samt cuper. Totalt deltog våra lag i 15 (11) cuper. </a:t>
            </a:r>
            <a:endParaRPr lang="en-US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endParaRPr lang="sv-SE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endParaRPr lang="sv-SE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400" b="1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STYRELSE</a:t>
            </a:r>
            <a:endParaRPr lang="sv-SE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ts val="240"/>
              </a:spcBef>
              <a:buFont typeface="Wingdings"/>
              <a:buChar char="Ø"/>
            </a:pPr>
            <a:r>
              <a:rPr lang="sv-SE" sz="1400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Föreningens styrelse har bestått av 5 medlemmar, 3 kvinnor och 2 män. Styrelsen har hållit 10 möten</a:t>
            </a:r>
            <a:endParaRPr lang="en-US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400" noProof="1">
                <a:solidFill>
                  <a:schemeClr val="bg1"/>
                </a:solidFill>
                <a:latin typeface="Century Gothic"/>
                <a:ea typeface="Calibri"/>
                <a:cs typeface="Calibri"/>
              </a:rPr>
              <a:t>under verksamhetsåret, utöver årsstämma.</a:t>
            </a:r>
            <a:endParaRPr lang="en-US" sz="14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endParaRPr lang="en-US" sz="1200" noProof="1">
              <a:solidFill>
                <a:schemeClr val="bg1"/>
              </a:solidFill>
            </a:endParaRPr>
          </a:p>
          <a:p>
            <a:pPr>
              <a:spcBef>
                <a:spcPct val="20000"/>
              </a:spcBef>
            </a:pPr>
            <a:endParaRPr lang="sv-SE" sz="1200" noProof="1">
              <a:solidFill>
                <a:schemeClr val="bg1"/>
              </a:solidFill>
              <a:latin typeface="Century Gothic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2489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24E78-825C-CD04-8ECF-63987FC2FA0B}"/>
              </a:ext>
            </a:extLst>
          </p:cNvPr>
          <p:cNvSpPr txBox="1"/>
          <p:nvPr/>
        </p:nvSpPr>
        <p:spPr>
          <a:xfrm>
            <a:off x="356584" y="475682"/>
            <a:ext cx="11695031" cy="562615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b="1" noProof="1">
                <a:latin typeface="Century Gothic"/>
                <a:ea typeface="Calibri"/>
                <a:cs typeface="Calibri"/>
              </a:rPr>
              <a:t>ÖVRIGT</a:t>
            </a:r>
            <a:endParaRPr lang="sv-SE" sz="1400" dirty="0"/>
          </a:p>
          <a:p>
            <a:pPr marL="171450" indent="-171450">
              <a:spcBef>
                <a:spcPct val="20000"/>
              </a:spcBef>
              <a:buFont typeface="Wingdings"/>
              <a:buChar char="Ø"/>
            </a:pPr>
            <a:endParaRPr lang="en-US" sz="1400" noProof="1"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Vi har valt att utbilda enligt Svenska Innebandyförbundets utvecklingstrappa. </a:t>
            </a:r>
          </a:p>
          <a:p>
            <a:pPr>
              <a:spcBef>
                <a:spcPct val="20000"/>
              </a:spcBef>
              <a:spcAft>
                <a:spcPts val="600"/>
              </a:spcAft>
            </a:pPr>
            <a:r>
              <a:rPr lang="sv-SE" sz="1400" noProof="1">
                <a:latin typeface="Century Gothic"/>
                <a:ea typeface="Calibri"/>
                <a:cs typeface="Calibri"/>
              </a:rPr>
              <a:t>Säsongen 25/26 gick 28 ledare utbildning fördelat på nedan utbildningar;</a:t>
            </a:r>
            <a:endParaRPr lang="sv-SE" sz="1400" dirty="0"/>
          </a:p>
          <a:p>
            <a:pPr>
              <a:spcBef>
                <a:spcPct val="20000"/>
              </a:spcBef>
              <a:spcAft>
                <a:spcPts val="600"/>
              </a:spcAft>
            </a:pPr>
            <a:endParaRPr lang="sv-SE" sz="1400" noProof="1">
              <a:solidFill>
                <a:srgbClr val="FF0000"/>
              </a:solidFill>
              <a:latin typeface="Century Gothic"/>
              <a:ea typeface="Calibri"/>
              <a:cs typeface="Calibri"/>
            </a:endParaRP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Grundutbildning Barn &amp; Ungdom 11 ledare</a:t>
            </a:r>
            <a:endParaRPr lang="sv-SE" sz="1400" dirty="0">
              <a:latin typeface="Century Gothic"/>
              <a:ea typeface="Calibri"/>
              <a:cs typeface="Calibri"/>
            </a:endParaRP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Grundutbildning Senior 4 ledare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Steg 1 Grön 5 ledare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Steg 1 Blå 2 ledare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Steg 1 Röd 1 ledare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Tema utbildning 5 ledare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endParaRPr lang="sv-SE" sz="1400" noProof="1"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buFont typeface="Wingdings"/>
              <a:buChar char="Ø"/>
            </a:pPr>
            <a:r>
              <a:rPr lang="sv-SE" sz="1400" noProof="1">
                <a:ea typeface="Calibri"/>
                <a:cs typeface="Calibri"/>
              </a:rPr>
              <a:t>Våra föreningsdomare utbildas enligt HIBF utbildningsplan. Säsongen 25/26 gick 9 ungdomar domarutbildning fördelat </a:t>
            </a:r>
            <a:endParaRPr lang="sv-SE" sz="1400" dirty="0"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sv-SE" sz="1400" noProof="1">
                <a:ea typeface="Calibri"/>
                <a:cs typeface="Calibri"/>
              </a:rPr>
              <a:t>på nedan utbildningar;</a:t>
            </a:r>
            <a:endParaRPr lang="sv-SE" sz="1400" dirty="0"/>
          </a:p>
          <a:p>
            <a:pPr>
              <a:spcBef>
                <a:spcPct val="20000"/>
              </a:spcBef>
            </a:pPr>
            <a:endParaRPr lang="sv-SE" sz="1400" noProof="1">
              <a:latin typeface="Century Gothic"/>
              <a:ea typeface="Calibri"/>
              <a:cs typeface="Calibri"/>
            </a:endParaRP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Matchledare 3 ungdomar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Distriktsdomare 1 (DD1) 6 ungdomar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400" noProof="1">
                <a:latin typeface="Century Gothic"/>
                <a:ea typeface="Calibri"/>
                <a:cs typeface="Calibri"/>
              </a:rPr>
              <a:t>Distriktsdomare 2 (DD2) 0 ungdomare</a:t>
            </a:r>
          </a:p>
        </p:txBody>
      </p:sp>
    </p:spTree>
    <p:extLst>
      <p:ext uri="{BB962C8B-B14F-4D97-AF65-F5344CB8AC3E}">
        <p14:creationId xmlns:p14="http://schemas.microsoft.com/office/powerpoint/2010/main" val="670004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24E78-825C-CD04-8ECF-63987FC2FA0B}"/>
              </a:ext>
            </a:extLst>
          </p:cNvPr>
          <p:cNvSpPr txBox="1"/>
          <p:nvPr/>
        </p:nvSpPr>
        <p:spPr>
          <a:xfrm>
            <a:off x="356584" y="475682"/>
            <a:ext cx="11695031" cy="39733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20000"/>
              </a:spcBef>
            </a:pPr>
            <a:endParaRPr lang="en-US" sz="1200" b="1" noProof="1">
              <a:latin typeface="Century Gothic"/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endParaRPr lang="en-US" sz="1200" b="1" noProof="1">
              <a:solidFill>
                <a:srgbClr val="FF0000"/>
              </a:solidFill>
              <a:latin typeface="Century Gothic"/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en-US" sz="1200" b="1" noProof="1">
                <a:latin typeface="Century Gothic"/>
                <a:ea typeface="Calibri"/>
                <a:cs typeface="Calibri"/>
              </a:rPr>
              <a:t>ÖVRIGT</a:t>
            </a:r>
            <a:endParaRPr lang="sv-SE" dirty="0"/>
          </a:p>
          <a:p>
            <a:pPr>
              <a:spcBef>
                <a:spcPct val="20000"/>
              </a:spcBef>
            </a:pPr>
            <a:endParaRPr lang="en-US" sz="1200" b="1" noProof="1"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endParaRPr lang="en-US" sz="1200" noProof="1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Vi hade 2 ledarträffar under säsongen 2025/2026</a:t>
            </a:r>
          </a:p>
          <a:p>
            <a:pPr>
              <a:spcBef>
                <a:spcPct val="20000"/>
              </a:spcBef>
              <a:spcAft>
                <a:spcPts val="600"/>
              </a:spcAft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Utbildning i "Akut omhändertagande av skada"</a:t>
            </a:r>
            <a:endParaRPr lang="sv-SE" dirty="0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Utbildning i "HLR och första hjälpen" </a:t>
            </a:r>
            <a:endParaRPr lang="sv-SE" dirty="0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dirty="0">
                <a:latin typeface="Century Gothic"/>
                <a:ea typeface="Calibri"/>
                <a:cs typeface="Calibri"/>
              </a:rPr>
              <a:t>Beslut om höjning från 350kr – 650kr</a:t>
            </a:r>
            <a:endParaRPr lang="en-US" sz="1200" dirty="0">
              <a:latin typeface="Century Gothic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sv-SE" dirty="0"/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236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C63F5C-90DC-70C6-BF91-1405DB794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337" y="1667932"/>
            <a:ext cx="3257550" cy="1764242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sz="4800" b="1" dirty="0" err="1"/>
              <a:t>balans</a:t>
            </a:r>
            <a:r>
              <a:rPr lang="en-US" sz="4800" b="1" dirty="0"/>
              <a:t> </a:t>
            </a:r>
            <a:br>
              <a:rPr lang="en-US" sz="4800" b="1" dirty="0"/>
            </a:br>
            <a:r>
              <a:rPr lang="en-US" sz="4800" b="1" dirty="0"/>
              <a:t>2025/ 2026</a:t>
            </a:r>
            <a:endParaRPr lang="en-US" sz="4800" dirty="0" err="1">
              <a:solidFill>
                <a:srgbClr val="000000"/>
              </a:solidFill>
            </a:endParaRPr>
          </a:p>
          <a:p>
            <a:endParaRPr lang="sv-SE"/>
          </a:p>
        </p:txBody>
      </p:sp>
      <p:pic>
        <p:nvPicPr>
          <p:cNvPr id="3" name="Bildobjekt 2" descr="En bild som visar text, skärmbild, nummer, Teckensnitt&#10;&#10;AI-genererat innehåll kan vara felaktigt.">
            <a:extLst>
              <a:ext uri="{FF2B5EF4-FFF2-40B4-BE49-F238E27FC236}">
                <a16:creationId xmlns:a16="http://schemas.microsoft.com/office/drawing/2014/main" id="{DE2BBD73-453A-6D4B-C4A3-6BBDA9C18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54" y="287130"/>
            <a:ext cx="8257586" cy="544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85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EFFCAC-53E1-A62A-0B7E-E79A8D102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Resultat 2025/2026</a:t>
            </a:r>
          </a:p>
        </p:txBody>
      </p:sp>
      <p:pic>
        <p:nvPicPr>
          <p:cNvPr id="3" name="Bildobjekt 2" descr="En bild som visar text, skärmbild, nummer, Teckensnitt&#10;&#10;AI-genererat innehåll kan vara felaktigt.">
            <a:extLst>
              <a:ext uri="{FF2B5EF4-FFF2-40B4-BE49-F238E27FC236}">
                <a16:creationId xmlns:a16="http://schemas.microsoft.com/office/drawing/2014/main" id="{579EC353-95EA-420D-AB4A-6F6ABFFDD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47750"/>
            <a:ext cx="96964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93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393939-013B-68E2-5D65-B924AB21B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799"/>
            <a:ext cx="3747111" cy="4892040"/>
          </a:xfrm>
        </p:spPr>
        <p:txBody>
          <a:bodyPr>
            <a:normAutofit/>
          </a:bodyPr>
          <a:lstStyle/>
          <a:p>
            <a:pPr algn="r"/>
            <a:r>
              <a:rPr lang="sv-SE" sz="2800"/>
              <a:t>Sammanfattning</a:t>
            </a:r>
            <a:endParaRPr lang="en-US" sz="28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783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B2217-7AF9-F5F2-B01D-CA895F88B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7862" y="685799"/>
            <a:ext cx="7400475" cy="51852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noProof="1">
              <a:solidFill>
                <a:schemeClr val="tx1"/>
              </a:solidFill>
            </a:endParaRPr>
          </a:p>
          <a:p>
            <a:pPr marL="457200" lvl="1" indent="0">
              <a:buClr>
                <a:srgbClr val="FFFFFF"/>
              </a:buClr>
              <a:buNone/>
            </a:pPr>
            <a:endParaRPr lang="sv-SE" noProof="1">
              <a:solidFill>
                <a:schemeClr val="tx1"/>
              </a:solidFill>
              <a:highlight>
                <a:srgbClr val="FF0000"/>
              </a:highlight>
            </a:endParaRPr>
          </a:p>
          <a:p>
            <a:pPr marL="0" indent="0">
              <a:buNone/>
            </a:pPr>
            <a:r>
              <a:rPr lang="sv-SE" noProof="1">
                <a:solidFill>
                  <a:schemeClr val="tx1"/>
                </a:solidFill>
              </a:rPr>
              <a:t>Vi gjorde en vinst om 94511 kr </a:t>
            </a:r>
            <a:br>
              <a:rPr lang="sv-SE" noProof="1"/>
            </a:br>
            <a:br>
              <a:rPr lang="sv-SE" noProof="1"/>
            </a:br>
            <a:endParaRPr lang="sv-SE" noProof="1">
              <a:solidFill>
                <a:schemeClr val="tx1"/>
              </a:solidFill>
            </a:endParaRPr>
          </a:p>
          <a:p>
            <a:pPr marL="342900" indent="-342900">
              <a:buClr>
                <a:srgbClr val="FFFFFF"/>
              </a:buClr>
              <a:buFont typeface="Wingdings" panose="05040102010807070707" pitchFamily="18" charset="2"/>
              <a:buChar char="Ø"/>
            </a:pPr>
            <a:r>
              <a:rPr lang="sv-SE" noProof="1">
                <a:solidFill>
                  <a:schemeClr val="tx1"/>
                </a:solidFill>
              </a:rPr>
              <a:t>En förväntad vinst då vi bytte bokslutsår </a:t>
            </a:r>
            <a:endParaRPr lang="sv-SE" dirty="0">
              <a:solidFill>
                <a:schemeClr val="tx1"/>
              </a:solidFill>
            </a:endParaRPr>
          </a:p>
          <a:p>
            <a:pPr marL="0" indent="0">
              <a:buClr>
                <a:srgbClr val="FFFFFF"/>
              </a:buClr>
              <a:buNone/>
            </a:pPr>
            <a:endParaRPr lang="sv-SE" noProof="1">
              <a:solidFill>
                <a:schemeClr val="tx1"/>
              </a:solidFill>
            </a:endParaRPr>
          </a:p>
          <a:p>
            <a:pPr marL="800100" lvl="1" indent="-342900">
              <a:buClr>
                <a:srgbClr val="FFFFFF"/>
              </a:buClr>
              <a:buFont typeface="Wingdings" panose="05040102010807070707" pitchFamily="18" charset="2"/>
              <a:buChar char="Ø"/>
            </a:pPr>
            <a:r>
              <a:rPr lang="sv-SE" noProof="1">
                <a:solidFill>
                  <a:schemeClr val="tx1"/>
                </a:solidFill>
              </a:rPr>
              <a:t>Kostnader för två månader är inte med</a:t>
            </a:r>
            <a:endParaRPr lang="sv-SE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FFFFF"/>
              </a:buClr>
              <a:buFont typeface="Wingdings" panose="05040102010807070707" pitchFamily="18" charset="2"/>
              <a:buChar char="Ø"/>
            </a:pPr>
            <a:endParaRPr lang="sv-SE" noProof="1">
              <a:solidFill>
                <a:schemeClr val="tx1"/>
              </a:solidFill>
            </a:endParaRPr>
          </a:p>
          <a:p>
            <a:pPr marL="342900" indent="-342900">
              <a:buClr>
                <a:srgbClr val="FFFFFF"/>
              </a:buClr>
              <a:buFont typeface="Wingdings,Sans-Serif" panose="05040102010807070707" pitchFamily="18" charset="2"/>
              <a:buChar char="Ø"/>
            </a:pPr>
            <a:r>
              <a:rPr lang="sv-SE" sz="2100" noProof="1">
                <a:solidFill>
                  <a:schemeClr val="tx1"/>
                </a:solidFill>
              </a:rPr>
              <a:t>Vi har fortfarande god ekonomi i vår förening</a:t>
            </a:r>
            <a:br>
              <a:rPr lang="sv-SE" sz="1000" noProof="1">
                <a:ea typeface="+mn-lt"/>
                <a:cs typeface="+mn-lt"/>
              </a:rPr>
            </a:br>
            <a:endParaRPr lang="sv-SE" sz="1000" noProof="1">
              <a:solidFill>
                <a:schemeClr val="bg1"/>
              </a:solidFill>
              <a:ea typeface="+mn-lt"/>
              <a:cs typeface="+mn-lt"/>
            </a:endParaRPr>
          </a:p>
          <a:p>
            <a:pPr marL="342900" indent="-342900">
              <a:buFont typeface="Wingdings" panose="05040102010807070707" pitchFamily="18" charset="2"/>
              <a:buChar char="Ø"/>
            </a:pP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839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937" y="266100"/>
            <a:ext cx="6105525" cy="1716617"/>
          </a:xfrm>
        </p:spPr>
        <p:txBody>
          <a:bodyPr/>
          <a:lstStyle/>
          <a:p>
            <a:r>
              <a:rPr lang="sv-SE" sz="2000"/>
              <a:t>Bokslut godkänt av Revisor Anders Öst</a:t>
            </a:r>
            <a:endParaRPr lang="sv-SE"/>
          </a:p>
        </p:txBody>
      </p:sp>
      <p:pic>
        <p:nvPicPr>
          <p:cNvPr id="3" name="Bildobjekt 2" descr="En bild som visar text, brev, skärmbild, Teckensnitt&#10;&#10;AI-genererat innehåll kan vara felaktigt.">
            <a:extLst>
              <a:ext uri="{FF2B5EF4-FFF2-40B4-BE49-F238E27FC236}">
                <a16:creationId xmlns:a16="http://schemas.microsoft.com/office/drawing/2014/main" id="{26DD90F4-0587-44BD-7563-E76454974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94" y="514350"/>
            <a:ext cx="5206287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10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584FB8-76E9-03E2-F48B-B1831B5A3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107" y="2699085"/>
            <a:ext cx="8582526" cy="2042305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</a:pPr>
            <a:r>
              <a:rPr lang="en-US" sz="2000" dirty="0"/>
              <a:t>Ansvarsfrihet för </a:t>
            </a:r>
            <a:r>
              <a:rPr lang="en-US" sz="2000" dirty="0" err="1"/>
              <a:t>styrelsen</a:t>
            </a:r>
            <a:r>
              <a:rPr lang="en-US" sz="2000" dirty="0"/>
              <a:t> 2025/2026 </a:t>
            </a:r>
            <a:endParaRPr lang="sv-SE" dirty="0"/>
          </a:p>
        </p:txBody>
      </p:sp>
      <p:pic>
        <p:nvPicPr>
          <p:cNvPr id="4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10145870-A4BA-9D55-3355-239FC087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239" y="2070684"/>
            <a:ext cx="5304759" cy="901809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498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/>
              <a:t>Behandling av styrelsens förslag &amp; inkomna motioner</a:t>
            </a:r>
            <a:endParaRPr lang="en-US"/>
          </a:p>
        </p:txBody>
      </p:sp>
      <p:pic>
        <p:nvPicPr>
          <p:cNvPr id="4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3679429-C598-32A0-3C9B-5AF7411CE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239" y="2070684"/>
            <a:ext cx="5304759" cy="901809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585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A4F1A8-0D3A-B4D6-1657-1AFB33D1E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2552B-72D9-BD76-BB95-3DB076A24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 dirty="0"/>
              <a:t>Val </a:t>
            </a:r>
          </a:p>
        </p:txBody>
      </p:sp>
      <p:pic>
        <p:nvPicPr>
          <p:cNvPr id="4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C4E68055-CC2D-3CBA-A522-84976D010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239" y="2070684"/>
            <a:ext cx="5304759" cy="901809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468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 dirty="0"/>
              <a:t>Val av styrelse 2026/ 2027</a:t>
            </a:r>
            <a:endParaRPr lang="en-US" dirty="0"/>
          </a:p>
        </p:txBody>
      </p:sp>
      <p:pic>
        <p:nvPicPr>
          <p:cNvPr id="7" name="Graphic 6" descr="Office Worker">
            <a:extLst>
              <a:ext uri="{FF2B5EF4-FFF2-40B4-BE49-F238E27FC236}">
                <a16:creationId xmlns:a16="http://schemas.microsoft.com/office/drawing/2014/main" id="{3D5B7C61-C75D-1F32-1EF2-62C86C2460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5676" y="733647"/>
            <a:ext cx="3575884" cy="3575884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281D7-FB8F-4F29-73CF-9BF4E2C7E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629" y="571721"/>
            <a:ext cx="5204161" cy="4679501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90000"/>
              </a:lnSpc>
              <a:buNone/>
            </a:pPr>
            <a:endParaRPr lang="sv-SE" sz="1400" b="1">
              <a:latin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sv-SE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sv-SE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Stadgarna säger 5-9; ​</a:t>
            </a:r>
            <a:endParaRPr lang="sv-SE" dirty="0">
              <a:solidFill>
                <a:schemeClr val="tx1"/>
              </a:solidFill>
            </a:endParaRPr>
          </a:p>
          <a:p>
            <a:pPr rtl="0" fontAlgn="base">
              <a:lnSpc>
                <a:spcPct val="90000"/>
              </a:lnSpc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50% på 1 år 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​</a:t>
            </a:r>
          </a:p>
          <a:p>
            <a:pPr rtl="0" fontAlgn="base">
              <a:lnSpc>
                <a:spcPct val="90000"/>
              </a:lnSpc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​50% på 2 år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​</a:t>
            </a:r>
            <a:br>
              <a:rPr lang="en-US" sz="1400" b="0" i="0" dirty="0">
                <a:effectLst/>
                <a:latin typeface="Calibri" panose="020F0502020204030204" pitchFamily="34" charset="0"/>
              </a:rPr>
            </a:br>
            <a:r>
              <a:rPr lang="en-US" sz="1400" b="0" i="0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​</a:t>
            </a:r>
          </a:p>
          <a:p>
            <a:pPr marL="0" indent="0" fontAlgn="base">
              <a:lnSpc>
                <a:spcPct val="90000"/>
              </a:lnSpc>
              <a:buNone/>
            </a:pPr>
            <a:r>
              <a:rPr lang="sv-SE" sz="1400" b="1" i="0" u="none" strike="noStrik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En bred representation från flera lag och även ha med föräldrar i styrelsen.</a:t>
            </a:r>
            <a:r>
              <a:rPr lang="sv-SE" sz="1400" b="0" i="0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​</a:t>
            </a:r>
          </a:p>
          <a:p>
            <a:pPr marL="0" indent="0" fontAlgn="base">
              <a:lnSpc>
                <a:spcPct val="90000"/>
              </a:lnSpc>
              <a:buNone/>
            </a:pPr>
            <a:br>
              <a:rPr lang="sv-SE" sz="1400" b="0" i="0" dirty="0">
                <a:effectLst/>
                <a:latin typeface="Calibri" panose="020F0502020204030204" pitchFamily="34" charset="0"/>
              </a:rPr>
            </a:br>
            <a:r>
              <a:rPr lang="sv-SE" sz="1400" b="0" i="0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​</a:t>
            </a: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Kvar i styrelsen från förra säsongen; 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​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Anna Karlsmarker på 2 år/ 1 år kvar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Anna </a:t>
            </a:r>
            <a:r>
              <a:rPr lang="sv-SE" sz="180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Allthin</a:t>
            </a: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på 2 år/ 1 år kvar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40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rtl="0">
              <a:lnSpc>
                <a:spcPct val="90000"/>
              </a:lnSpc>
              <a:buClr>
                <a:srgbClr val="FFFFFF"/>
              </a:buClr>
            </a:pPr>
            <a:endParaRPr lang="sv-SE" sz="140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 b="0" i="0">
              <a:effectLst/>
              <a:latin typeface="Calibri"/>
              <a:ea typeface="Calibri"/>
              <a:cs typeface="Calibri"/>
            </a:endParaRPr>
          </a:p>
          <a:p>
            <a:pPr rtl="0" fontAlgn="base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sv-SE" sz="1400" b="0" i="0"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055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/>
              <a:t>Styrelse OM-/ nyval </a:t>
            </a:r>
            <a:endParaRPr lang="en-US"/>
          </a:p>
        </p:txBody>
      </p:sp>
      <p:pic>
        <p:nvPicPr>
          <p:cNvPr id="7" name="Graphic 6" descr="Questions">
            <a:extLst>
              <a:ext uri="{FF2B5EF4-FFF2-40B4-BE49-F238E27FC236}">
                <a16:creationId xmlns:a16="http://schemas.microsoft.com/office/drawing/2014/main" id="{EF363F1C-7DD8-8BA6-335C-4ACC31F31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5676" y="733647"/>
            <a:ext cx="3575884" cy="3575884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281D7-FB8F-4F29-73CF-9BF4E2C7E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924" y="727527"/>
            <a:ext cx="5936583" cy="4031366"/>
          </a:xfrm>
        </p:spPr>
        <p:txBody>
          <a:bodyPr>
            <a:noAutofit/>
          </a:bodyPr>
          <a:lstStyle/>
          <a:p>
            <a:pPr marL="0" indent="0" rtl="0" fontAlgn="base">
              <a:lnSpc>
                <a:spcPct val="90000"/>
              </a:lnSpc>
              <a:buNone/>
            </a:pPr>
            <a:r>
              <a:rPr lang="sv-SE" sz="1800" b="1" i="0" u="none" strike="noStrike" dirty="0">
                <a:solidFill>
                  <a:schemeClr val="tx1"/>
                </a:solidFill>
                <a:effectLst/>
                <a:latin typeface="Calibri"/>
                <a:cs typeface="Calibri"/>
              </a:rPr>
              <a:t>Att besluta på årsmötet: </a:t>
            </a:r>
            <a:r>
              <a:rPr lang="sv-SE" sz="1800" b="0" i="0" dirty="0">
                <a:solidFill>
                  <a:schemeClr val="tx1"/>
                </a:solidFill>
                <a:effectLst/>
                <a:latin typeface="Calibri"/>
                <a:cs typeface="Calibri"/>
              </a:rPr>
              <a:t>​</a:t>
            </a:r>
            <a:endParaRPr lang="sv-SE" sz="1800" b="0" i="0" dirty="0">
              <a:solidFill>
                <a:schemeClr val="tx1"/>
              </a:solidFill>
              <a:effectLst/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sv-SE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solidFill>
                  <a:schemeClr val="tx1"/>
                </a:solidFill>
                <a:latin typeface="Calibri"/>
                <a:cs typeface="Calibri"/>
              </a:rPr>
              <a:t>Billy Örneborg på 2 år</a:t>
            </a:r>
            <a:endParaRPr lang="en-US" sz="18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solidFill>
                  <a:schemeClr val="tx1"/>
                </a:solidFill>
                <a:latin typeface="Calibri"/>
                <a:cs typeface="Calibri"/>
              </a:rPr>
              <a:t>Christine Bringefält på 2 år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0000"/>
              </a:lnSpc>
              <a:buClr>
                <a:srgbClr val="FFFFFF"/>
              </a:buClr>
              <a:buNone/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Nyval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solidFill>
                  <a:schemeClr val="tx1"/>
                </a:solidFill>
                <a:latin typeface="Calibri"/>
                <a:cs typeface="Calibri"/>
              </a:rPr>
              <a:t>Emma </a:t>
            </a:r>
            <a:r>
              <a:rPr lang="sv-SE" sz="1800" dirty="0" err="1">
                <a:solidFill>
                  <a:schemeClr val="tx1"/>
                </a:solidFill>
                <a:latin typeface="Calibri"/>
                <a:cs typeface="Calibri"/>
              </a:rPr>
              <a:t>Bädicker</a:t>
            </a:r>
            <a:r>
              <a:rPr lang="sv-SE" sz="1800" dirty="0">
                <a:solidFill>
                  <a:schemeClr val="tx1"/>
                </a:solidFill>
                <a:latin typeface="Calibri"/>
                <a:cs typeface="Calibri"/>
              </a:rPr>
              <a:t> på 2 år</a:t>
            </a: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Peter Sjöstedt på 1 år (suppleant)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0000"/>
              </a:lnSpc>
              <a:buClr>
                <a:srgbClr val="FFFFFF"/>
              </a:buClr>
              <a:buNone/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Avgår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solidFill>
                  <a:schemeClr val="tx1"/>
                </a:solidFill>
                <a:latin typeface="Calibri"/>
                <a:cs typeface="Calibri"/>
              </a:rPr>
              <a:t>Anders Hulthén (men supportar)</a:t>
            </a:r>
            <a:endParaRPr lang="en-US" sz="1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0" indent="0">
              <a:lnSpc>
                <a:spcPct val="90000"/>
              </a:lnSpc>
              <a:buClr>
                <a:srgbClr val="FFFFFF"/>
              </a:buClr>
              <a:buNone/>
            </a:pP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fontAlgn="base">
              <a:lnSpc>
                <a:spcPct val="90000"/>
              </a:lnSpc>
              <a:buClr>
                <a:prstClr val="white"/>
              </a:buClr>
            </a:pPr>
            <a:endParaRPr lang="en-US" sz="1800">
              <a:solidFill>
                <a:srgbClr val="0F496F"/>
              </a:solidFill>
              <a:latin typeface="Segoe UI" panose="020B0502040204020203" pitchFamily="34" charset="0"/>
              <a:ea typeface="Calibri"/>
              <a:cs typeface="Segoe UI" panose="020B0502040204020203" pitchFamily="34" charset="0"/>
            </a:endParaRPr>
          </a:p>
          <a:p>
            <a:pPr marL="0" indent="0" fontAlgn="base">
              <a:lnSpc>
                <a:spcPct val="90000"/>
              </a:lnSpc>
              <a:buClr>
                <a:prstClr val="white"/>
              </a:buClr>
              <a:buNone/>
            </a:pPr>
            <a:endParaRPr lang="en-US" sz="18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3537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6C85CD-6C8B-EB98-027E-038434581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97B86-553C-C843-826A-3E881D39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 dirty="0"/>
              <a:t>Val av </a:t>
            </a:r>
            <a:r>
              <a:rPr lang="sv-SE" dirty="0" err="1"/>
              <a:t>rEVISOR</a:t>
            </a:r>
          </a:p>
        </p:txBody>
      </p:sp>
      <p:pic>
        <p:nvPicPr>
          <p:cNvPr id="7" name="Graphic 6" descr="Office Worker">
            <a:extLst>
              <a:ext uri="{FF2B5EF4-FFF2-40B4-BE49-F238E27FC236}">
                <a16:creationId xmlns:a16="http://schemas.microsoft.com/office/drawing/2014/main" id="{3DBD4DCB-2FD1-ADDA-B03F-C1B0D8D20D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5676" y="733647"/>
            <a:ext cx="3575884" cy="3575884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95615-51F9-572C-6C6E-4828D3D3D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629" y="571721"/>
            <a:ext cx="5204161" cy="4679501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90000"/>
              </a:lnSpc>
              <a:buNone/>
            </a:pPr>
            <a:endParaRPr lang="sv-SE" sz="1400" b="1">
              <a:latin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sv-SE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sv-SE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sv-SE" sz="1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FÖR EN TID OM 1 ÅR</a:t>
            </a: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Anders Öst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40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rtl="0">
              <a:lnSpc>
                <a:spcPct val="90000"/>
              </a:lnSpc>
              <a:buClr>
                <a:srgbClr val="FFFFFF"/>
              </a:buClr>
            </a:pPr>
            <a:endParaRPr lang="sv-SE" sz="140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 b="0" i="0">
              <a:effectLst/>
              <a:latin typeface="Calibri"/>
              <a:ea typeface="Calibri"/>
              <a:cs typeface="Calibri"/>
            </a:endParaRPr>
          </a:p>
          <a:p>
            <a:pPr rtl="0" fontAlgn="base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sv-SE" sz="1400" b="0" i="0"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525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61E2A0-E0B5-5888-F591-7A5E02E53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1DC89-7C65-C1CE-F3B2-2D64AFB3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 dirty="0"/>
              <a:t>Val av valberedning</a:t>
            </a:r>
          </a:p>
        </p:txBody>
      </p:sp>
      <p:pic>
        <p:nvPicPr>
          <p:cNvPr id="7" name="Graphic 6" descr="Office Worker">
            <a:extLst>
              <a:ext uri="{FF2B5EF4-FFF2-40B4-BE49-F238E27FC236}">
                <a16:creationId xmlns:a16="http://schemas.microsoft.com/office/drawing/2014/main" id="{76895BDF-459A-F86C-9E48-3A6C2F7AD0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5676" y="733647"/>
            <a:ext cx="3575884" cy="3575884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4B4BD-900E-A663-C61E-1AEBEAA71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629" y="571721"/>
            <a:ext cx="5204161" cy="4679501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90000"/>
              </a:lnSpc>
              <a:buNone/>
            </a:pPr>
            <a:endParaRPr lang="sv-SE" sz="1400" b="1">
              <a:latin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sv-SE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sv-SE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sv-SE" sz="1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3 personer varav 1 väljs till ordförande</a:t>
            </a: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Charlotte Lundén 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40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rtl="0">
              <a:lnSpc>
                <a:spcPct val="90000"/>
              </a:lnSpc>
              <a:buClr>
                <a:srgbClr val="FFFFFF"/>
              </a:buClr>
            </a:pPr>
            <a:endParaRPr lang="sv-SE" sz="140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 b="0" i="0">
              <a:effectLst/>
              <a:latin typeface="Calibri"/>
              <a:ea typeface="Calibri"/>
              <a:cs typeface="Calibri"/>
            </a:endParaRPr>
          </a:p>
          <a:p>
            <a:pPr rtl="0" fontAlgn="base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sv-SE" sz="1400" b="0" i="0"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423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DCB64DE-FB3A-4D83-9241-A0D26824B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5B489-FCE4-F9F5-F157-FF6F7FE0A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640" y="4414687"/>
            <a:ext cx="10250013" cy="1233251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Verksamhetsplan &amp; budget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6D75D9-2EDB-7EC5-FB5B-9D9DA67E8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815" y="5627137"/>
            <a:ext cx="10250011" cy="462967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2026/2027</a:t>
            </a:r>
            <a:endParaRPr lang="en-US" dirty="0">
              <a:solidFill>
                <a:schemeClr val="bg1"/>
              </a:solidFill>
            </a:endParaRPr>
          </a:p>
        </p:txBody>
      </p:sp>
      <p:sp useBgFill="1">
        <p:nvSpPr>
          <p:cNvPr id="1033" name="Snip Diagonal Corner Rectangle 6">
            <a:extLst>
              <a:ext uri="{FF2B5EF4-FFF2-40B4-BE49-F238E27FC236}">
                <a16:creationId xmlns:a16="http://schemas.microsoft.com/office/drawing/2014/main" id="{5E94C64B-831C-45FA-B484-591F4D577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2" y="606367"/>
            <a:ext cx="10948124" cy="3546637"/>
          </a:xfrm>
          <a:prstGeom prst="snip2DiagRect">
            <a:avLst>
              <a:gd name="adj1" fmla="val 13628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577F277-D040-900E-09BB-82688F36B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381" y="1537101"/>
            <a:ext cx="9977813" cy="169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AC96E397-7705-43C9-AC81-FA8EF195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036" name="Straight Connector 1035">
              <a:extLst>
                <a:ext uri="{FF2B5EF4-FFF2-40B4-BE49-F238E27FC236}">
                  <a16:creationId xmlns:a16="http://schemas.microsoft.com/office/drawing/2014/main" id="{F3610BCA-0EBE-4357-AAC0-13841E7C5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>
              <a:extLst>
                <a:ext uri="{FF2B5EF4-FFF2-40B4-BE49-F238E27FC236}">
                  <a16:creationId xmlns:a16="http://schemas.microsoft.com/office/drawing/2014/main" id="{B60E1E24-3D98-4A53-A3AD-CBD84D94F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367E51D9-454B-4095-9718-C6B1CDED9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id="{4A8E8BDB-294C-4025-A6C1-2FFDDA36F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A0D27BDE-F887-4341-B91A-3145A6142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9056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D875F3-6138-2EAD-C2D4-A5CABBDC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7" y="210607"/>
            <a:ext cx="3143250" cy="1488017"/>
          </a:xfrm>
        </p:spPr>
        <p:txBody>
          <a:bodyPr/>
          <a:lstStyle/>
          <a:p>
            <a:r>
              <a:rPr lang="sv-SE" dirty="0"/>
              <a:t>Budget </a:t>
            </a:r>
            <a:br>
              <a:rPr lang="sv-SE" dirty="0"/>
            </a:br>
            <a:r>
              <a:rPr lang="sv-SE" dirty="0"/>
              <a:t>2026/2027</a:t>
            </a:r>
          </a:p>
        </p:txBody>
      </p:sp>
      <p:pic>
        <p:nvPicPr>
          <p:cNvPr id="3" name="Bildobjekt 2" descr="En bild som visar text, skärmbild, nummer, Teckensnitt&#10;&#10;AI-genererat innehåll kan vara felaktigt.">
            <a:extLst>
              <a:ext uri="{FF2B5EF4-FFF2-40B4-BE49-F238E27FC236}">
                <a16:creationId xmlns:a16="http://schemas.microsoft.com/office/drawing/2014/main" id="{EB56C013-CFA1-E097-5A41-87759A303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04" y="1609725"/>
            <a:ext cx="7303558" cy="458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29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/>
              <a:t>Övriga frågor</a:t>
            </a:r>
          </a:p>
        </p:txBody>
      </p:sp>
      <p:pic>
        <p:nvPicPr>
          <p:cNvPr id="4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3679429-C598-32A0-3C9B-5AF7411CE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239" y="2070684"/>
            <a:ext cx="5304759" cy="901809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77981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Application>Microsoft Office PowerPoint</Application>
  <PresentationFormat>Bredbild</PresentationFormat>
  <Slides>21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2" baseType="lpstr">
      <vt:lpstr>Slice</vt:lpstr>
      <vt:lpstr>Årsmöte</vt:lpstr>
      <vt:lpstr>PowerPoint-presentation</vt:lpstr>
      <vt:lpstr>Årsmötets öppnande    Godkännande av dagordningen    Fastställande av röstlängd för mötet    Val av ordförande och sekreterare för mötet    Val av protokolljusterare och rösträknare    Fråga om mötet har utlysts på rätt sätt </vt:lpstr>
      <vt:lpstr>PowerPoint-presentation</vt:lpstr>
      <vt:lpstr>PowerPoint-presentation</vt:lpstr>
      <vt:lpstr>PowerPoint-presentation</vt:lpstr>
      <vt:lpstr>PowerPoint-presentation</vt:lpstr>
      <vt:lpstr>balans  2025/ 2026 </vt:lpstr>
      <vt:lpstr>Resultat 2025/2026</vt:lpstr>
      <vt:lpstr>Sammanfattning</vt:lpstr>
      <vt:lpstr>Bokslut godkänt av Revisor Anders Öst</vt:lpstr>
      <vt:lpstr>Ansvarsfrihet för styrelsen 2025/2026 </vt:lpstr>
      <vt:lpstr>Behandling av styrelsens förslag &amp; inkomna motioner</vt:lpstr>
      <vt:lpstr>Val </vt:lpstr>
      <vt:lpstr>Val av styrelse 2026/ 2027</vt:lpstr>
      <vt:lpstr>Styrelse OM-/ nyval </vt:lpstr>
      <vt:lpstr>Val av rEVISOR</vt:lpstr>
      <vt:lpstr>Val av valberedning</vt:lpstr>
      <vt:lpstr>Verksamhetsplan &amp; budget</vt:lpstr>
      <vt:lpstr>Budget  2026/2027</vt:lpstr>
      <vt:lpstr>Övriga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Årsmöte</dc:title>
  <dc:creator>Bringefält Christine</dc:creator>
  <cp:revision>204</cp:revision>
  <dcterms:created xsi:type="dcterms:W3CDTF">2023-09-01T08:50:38Z</dcterms:created>
  <dcterms:modified xsi:type="dcterms:W3CDTF">2026-10-08T05:22:16Z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540963-e559-4020-8a90-fe8a502c2801_Enabled">
    <vt:lpwstr>true</vt:lpwstr>
  </property>
  <property fmtid="{D5CDD505-2E9C-101B-9397-08002B2CF9AE}" pid="3" name="MSIP_Label_19540963-e559-4020-8a90-fe8a502c2801_SetDate">
    <vt:lpwstr>2023-09-01T08:50:38Z</vt:lpwstr>
  </property>
  <property fmtid="{D5CDD505-2E9C-101B-9397-08002B2CF9AE}" pid="4" name="MSIP_Label_19540963-e559-4020-8a90-fe8a502c2801_Method">
    <vt:lpwstr>Standard</vt:lpwstr>
  </property>
  <property fmtid="{D5CDD505-2E9C-101B-9397-08002B2CF9AE}" pid="5" name="MSIP_Label_19540963-e559-4020-8a90-fe8a502c2801_Name">
    <vt:lpwstr>19540963-e559-4020-8a90-fe8a502c2801</vt:lpwstr>
  </property>
  <property fmtid="{D5CDD505-2E9C-101B-9397-08002B2CF9AE}" pid="6" name="MSIP_Label_19540963-e559-4020-8a90-fe8a502c2801_SiteId">
    <vt:lpwstr>f25493ae-1c98-41d7-8a33-0be75f5fe603</vt:lpwstr>
  </property>
  <property fmtid="{D5CDD505-2E9C-101B-9397-08002B2CF9AE}" pid="7" name="MSIP_Label_19540963-e559-4020-8a90-fe8a502c2801_ActionId">
    <vt:lpwstr>aadf08bc-e91c-4209-81b1-ee38afd8148c</vt:lpwstr>
  </property>
  <property fmtid="{D5CDD505-2E9C-101B-9397-08002B2CF9AE}" pid="8" name="MSIP_Label_19540963-e559-4020-8a90-fe8a502c2801_ContentBits">
    <vt:lpwstr>0</vt:lpwstr>
  </property>
</Properties>
</file>