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66" r:id="rId4"/>
    <p:sldId id="272" r:id="rId5"/>
    <p:sldId id="261" r:id="rId6"/>
    <p:sldId id="267" r:id="rId7"/>
    <p:sldId id="273" r:id="rId8"/>
    <p:sldId id="263" r:id="rId9"/>
    <p:sldId id="268" r:id="rId10"/>
    <p:sldId id="274" r:id="rId11"/>
    <p:sldId id="262" r:id="rId12"/>
    <p:sldId id="269" r:id="rId13"/>
    <p:sldId id="275" r:id="rId14"/>
    <p:sldId id="277" r:id="rId15"/>
    <p:sldId id="276" r:id="rId16"/>
    <p:sldId id="265" r:id="rId17"/>
    <p:sldId id="270" r:id="rId18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68C453-5753-4B55-AC9E-58E7DB306D73}" v="91" dt="2026-08-25T06:13:31.4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" d="100"/>
          <a:sy n="10" d="100"/>
        </p:scale>
        <p:origin x="612" y="-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ne Bringefält" userId="MPKLZWreyaYvGZjK9VVyELyy2Dt8cyfpvuH9duKtxss=" providerId="None" clId="Web-{BD68C453-5753-4B55-AC9E-58E7DB306D73}"/>
    <pc:docChg chg="modSld">
      <pc:chgData name="Christine Bringefält" userId="MPKLZWreyaYvGZjK9VVyELyy2Dt8cyfpvuH9duKtxss=" providerId="None" clId="Web-{BD68C453-5753-4B55-AC9E-58E7DB306D73}" dt="2026-08-25T06:13:29.809" v="55" actId="20577"/>
      <pc:docMkLst>
        <pc:docMk/>
      </pc:docMkLst>
      <pc:sldChg chg="modSp">
        <pc:chgData name="Christine Bringefält" userId="MPKLZWreyaYvGZjK9VVyELyy2Dt8cyfpvuH9duKtxss=" providerId="None" clId="Web-{BD68C453-5753-4B55-AC9E-58E7DB306D73}" dt="2026-08-25T06:11:47.512" v="8" actId="20577"/>
        <pc:sldMkLst>
          <pc:docMk/>
          <pc:sldMk cId="966329450" sldId="261"/>
        </pc:sldMkLst>
        <pc:spChg chg="mod">
          <ac:chgData name="Christine Bringefält" userId="MPKLZWreyaYvGZjK9VVyELyy2Dt8cyfpvuH9duKtxss=" providerId="None" clId="Web-{BD68C453-5753-4B55-AC9E-58E7DB306D73}" dt="2026-08-25T06:11:47.512" v="8" actId="20577"/>
          <ac:spMkLst>
            <pc:docMk/>
            <pc:sldMk cId="966329450" sldId="261"/>
            <ac:spMk id="3" creationId="{F71F614F-A3C6-D2D1-2FC3-33A8590774C3}"/>
          </ac:spMkLst>
        </pc:spChg>
      </pc:sldChg>
      <pc:sldChg chg="modSp">
        <pc:chgData name="Christine Bringefält" userId="MPKLZWreyaYvGZjK9VVyELyy2Dt8cyfpvuH9duKtxss=" providerId="None" clId="Web-{BD68C453-5753-4B55-AC9E-58E7DB306D73}" dt="2026-08-25T06:12:32.559" v="17" actId="20577"/>
        <pc:sldMkLst>
          <pc:docMk/>
          <pc:sldMk cId="620234038" sldId="262"/>
        </pc:sldMkLst>
        <pc:spChg chg="mod">
          <ac:chgData name="Christine Bringefält" userId="MPKLZWreyaYvGZjK9VVyELyy2Dt8cyfpvuH9duKtxss=" providerId="None" clId="Web-{BD68C453-5753-4B55-AC9E-58E7DB306D73}" dt="2026-08-25T06:12:32.559" v="17" actId="20577"/>
          <ac:spMkLst>
            <pc:docMk/>
            <pc:sldMk cId="620234038" sldId="262"/>
            <ac:spMk id="3" creationId="{F71F614F-A3C6-D2D1-2FC3-33A8590774C3}"/>
          </ac:spMkLst>
        </pc:spChg>
      </pc:sldChg>
      <pc:sldChg chg="modSp">
        <pc:chgData name="Christine Bringefält" userId="MPKLZWreyaYvGZjK9VVyELyy2Dt8cyfpvuH9duKtxss=" providerId="None" clId="Web-{BD68C453-5753-4B55-AC9E-58E7DB306D73}" dt="2026-08-25T06:12:12.934" v="12" actId="20577"/>
        <pc:sldMkLst>
          <pc:docMk/>
          <pc:sldMk cId="2789631958" sldId="263"/>
        </pc:sldMkLst>
        <pc:spChg chg="mod">
          <ac:chgData name="Christine Bringefält" userId="MPKLZWreyaYvGZjK9VVyELyy2Dt8cyfpvuH9duKtxss=" providerId="None" clId="Web-{BD68C453-5753-4B55-AC9E-58E7DB306D73}" dt="2026-08-25T06:12:12.934" v="12" actId="20577"/>
          <ac:spMkLst>
            <pc:docMk/>
            <pc:sldMk cId="2789631958" sldId="263"/>
            <ac:spMk id="7" creationId="{1FD767FA-3646-B9AA-125E-B273F84F8897}"/>
          </ac:spMkLst>
        </pc:spChg>
      </pc:sldChg>
      <pc:sldChg chg="delSp modSp">
        <pc:chgData name="Christine Bringefält" userId="MPKLZWreyaYvGZjK9VVyELyy2Dt8cyfpvuH9duKtxss=" providerId="None" clId="Web-{BD68C453-5753-4B55-AC9E-58E7DB306D73}" dt="2026-08-25T06:13:29.809" v="55" actId="20577"/>
        <pc:sldMkLst>
          <pc:docMk/>
          <pc:sldMk cId="2031768284" sldId="269"/>
        </pc:sldMkLst>
        <pc:spChg chg="mod">
          <ac:chgData name="Christine Bringefält" userId="MPKLZWreyaYvGZjK9VVyELyy2Dt8cyfpvuH9duKtxss=" providerId="None" clId="Web-{BD68C453-5753-4B55-AC9E-58E7DB306D73}" dt="2026-08-25T06:13:29.809" v="55" actId="20577"/>
          <ac:spMkLst>
            <pc:docMk/>
            <pc:sldMk cId="2031768284" sldId="269"/>
            <ac:spMk id="3" creationId="{91FFEC15-0F08-7CBF-2678-3823780825BE}"/>
          </ac:spMkLst>
        </pc:spChg>
        <pc:spChg chg="del">
          <ac:chgData name="Christine Bringefält" userId="MPKLZWreyaYvGZjK9VVyELyy2Dt8cyfpvuH9duKtxss=" providerId="None" clId="Web-{BD68C453-5753-4B55-AC9E-58E7DB306D73}" dt="2026-08-25T06:12:47.606" v="21"/>
          <ac:spMkLst>
            <pc:docMk/>
            <pc:sldMk cId="2031768284" sldId="269"/>
            <ac:spMk id="5" creationId="{2AF50FBF-CD0C-FC37-9227-E51B86F1A8A1}"/>
          </ac:spMkLst>
        </pc:spChg>
        <pc:spChg chg="del mod">
          <ac:chgData name="Christine Bringefält" userId="MPKLZWreyaYvGZjK9VVyELyy2Dt8cyfpvuH9duKtxss=" providerId="None" clId="Web-{BD68C453-5753-4B55-AC9E-58E7DB306D73}" dt="2026-08-25T06:12:46.184" v="20"/>
          <ac:spMkLst>
            <pc:docMk/>
            <pc:sldMk cId="2031768284" sldId="269"/>
            <ac:spMk id="7" creationId="{B4CB4DEC-65F2-EF03-4BB7-A3DAFBCA31B4}"/>
          </ac:spMkLst>
        </pc:spChg>
      </pc:sldChg>
      <pc:sldChg chg="modSp">
        <pc:chgData name="Christine Bringefält" userId="MPKLZWreyaYvGZjK9VVyELyy2Dt8cyfpvuH9duKtxss=" providerId="None" clId="Web-{BD68C453-5753-4B55-AC9E-58E7DB306D73}" dt="2026-08-25T06:11:30.997" v="1" actId="20577"/>
        <pc:sldMkLst>
          <pc:docMk/>
          <pc:sldMk cId="3342283577" sldId="272"/>
        </pc:sldMkLst>
        <pc:spChg chg="mod">
          <ac:chgData name="Christine Bringefält" userId="MPKLZWreyaYvGZjK9VVyELyy2Dt8cyfpvuH9duKtxss=" providerId="None" clId="Web-{BD68C453-5753-4B55-AC9E-58E7DB306D73}" dt="2026-08-25T06:11:30.997" v="1" actId="20577"/>
          <ac:spMkLst>
            <pc:docMk/>
            <pc:sldMk cId="3342283577" sldId="272"/>
            <ac:spMk id="3" creationId="{F71F614F-A3C6-D2D1-2FC3-33A8590774C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5C3E6-4247-3ADD-3210-9D31C49D7D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C5444C-DB42-92A3-FB66-F0E664B82E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0544B5-DDED-15F2-5E5A-2DE15ED1B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60346-9A4E-4E4D-96BD-F9C3B26B612C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D609F-ACF2-E09E-4CEB-856D85663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769C19-1B71-A2D6-7BE3-78CC6C041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8588D-EC59-4701-ADC7-9AB616412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281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194E7-9434-AB10-62F1-0ACC2CC8F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8BE7E-F823-A70B-4017-65499072A7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808EA0-AD74-303A-BBC5-BE23EC16D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60346-9A4E-4E4D-96BD-F9C3B26B612C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FBCDBD-7A25-D33C-DF6B-1B69D9DEC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4C64A1-A9D2-6104-639B-A439E3F01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8588D-EC59-4701-ADC7-9AB616412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846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55849-C528-3DEC-4581-9D6FC0E44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BEA397-4CEB-2715-E179-B41B2519F5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DFEF4C-D9E1-59F0-1CF7-764567488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60346-9A4E-4E4D-96BD-F9C3B26B612C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787316-B555-90BF-4B03-4C286FEA4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BD4F3D-7FEF-D004-972E-182D9C905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8588D-EC59-4701-ADC7-9AB616412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679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C3B0C-E75F-71C6-1683-6F765833B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D0426-E106-9C40-D374-2C0B445A99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7F28E8-4C53-8D3F-ADD8-48B467686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FB5F95-D674-D936-D80C-F6A308C92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60346-9A4E-4E4D-96BD-F9C3B26B612C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356D98-A732-1AC3-0B72-94A8CA16B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9301AD-F63F-0BA5-A63D-CAD9D84B0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8588D-EC59-4701-ADC7-9AB616412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492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002F9-A408-A1E2-F1E3-5705F4B55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AA96B0-7A06-73B9-174A-40BB22E50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43935C-785B-6A5E-1EE7-40477608F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D0C1EF-8877-4C0F-9F19-D3D23A0431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93BFFA-CF26-0EC9-B61B-6B9BA4ED1D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958449-7F8D-B4E8-CAA7-1C1AF1A70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60346-9A4E-4E4D-96BD-F9C3B26B612C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403C6E-0D3C-E090-7ED3-FBD8DCB7A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9AA15E-E44A-C60E-E0D8-7D424647A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8588D-EC59-4701-ADC7-9AB616412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187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7F79-9F35-C3D4-4D2E-63A73CD66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01FBB2-F34F-98D6-979B-61E51E602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60346-9A4E-4E4D-96BD-F9C3B26B612C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563C92-0199-CC32-8C12-CCB55CE7E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6C0F71-DA05-D8C5-1495-56B7C5492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8588D-EC59-4701-ADC7-9AB616412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132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58975A-CA14-30CE-D021-420E19AC6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60346-9A4E-4E4D-96BD-F9C3B26B612C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08ED27C-46B8-A62E-DB84-FC438417B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F6A6FF-0CFD-91E2-9766-DECE1389D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8588D-EC59-4701-ADC7-9AB616412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8827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5CCB2-7C0D-9F26-CFCA-9722FEFB3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1BACF-1DEE-7E4C-90AE-206DD5E87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6B7835-E20C-CDF0-411E-91BBAFDE29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6BF9FF-9DA6-1833-D158-EAFA0E86F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60346-9A4E-4E4D-96BD-F9C3B26B612C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3E6501-1A0C-FF55-9C7A-ABB11746C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14A061-3B12-816D-5AC7-62CFACA74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8588D-EC59-4701-ADC7-9AB616412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8943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B499F-170F-874A-5776-B7362FDFD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F4DF96-D02B-7897-2EAA-26749690AF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28E002-9564-2E24-75F5-46121F7AC2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24EC35-EDE7-C6E0-B901-EA6A8624B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60346-9A4E-4E4D-96BD-F9C3B26B612C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7E9B05-1797-D610-652A-6DD900E78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13C0EB-5FE0-4544-1FA8-921260F02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8588D-EC59-4701-ADC7-9AB616412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206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4B3B2-3BE2-F391-0838-C7762AE7A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CB96E9-84FC-D90A-2E7B-4ED169DB83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7F45D7-8A67-4893-90F7-3572FE7A1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60346-9A4E-4E4D-96BD-F9C3B26B612C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6F87D3-1CB0-68BD-3976-A4189B726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8078D0-4B03-B4A7-06B5-A2104A78E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8588D-EC59-4701-ADC7-9AB616412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710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F594330-673C-0C86-0A4C-410A3ED04F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CE3F3A-0A68-5A1A-278E-AE9D8197A0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13CC7D-741A-B1F2-0C59-1B26E7F3A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60346-9A4E-4E4D-96BD-F9C3B26B612C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C7EFD3-28EF-0D4C-5633-5D81F6B5F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B74BB-0CCD-4074-EA93-BA368E81F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8588D-EC59-4701-ADC7-9AB616412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453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82B2BA-2EFC-D36E-45B9-0CA10780C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AF6864-0FBB-53CD-0742-D638E1D8E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29DFC-FE6F-5152-12AB-40ED1C36D9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B60346-9A4E-4E4D-96BD-F9C3B26B612C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6554E7-1F24-9D5D-2DF0-AA3A4131F3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E56992-8524-285D-E081-4C856667BE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8588D-EC59-4701-ADC7-9AB616412E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532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3D09407-53BC-485E-B4CE-BC5E4FC4B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21DB988-49FC-4608-B0A2-E2F3A4019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67AE2A-55D7-6093-9476-DA6CBEC49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5470" y="3740321"/>
            <a:ext cx="10640754" cy="775845"/>
          </a:xfrm>
        </p:spPr>
        <p:txBody>
          <a:bodyPr anchor="b">
            <a:normAutofit fontScale="90000"/>
          </a:bodyPr>
          <a:lstStyle/>
          <a:p>
            <a:br>
              <a:rPr lang="sv-SE" sz="4000" b="1" dirty="0">
                <a:solidFill>
                  <a:schemeClr val="tx2"/>
                </a:solidFill>
              </a:rPr>
            </a:br>
            <a:br>
              <a:rPr lang="sv-SE" sz="4000" b="1" dirty="0">
                <a:solidFill>
                  <a:schemeClr val="tx2"/>
                </a:solidFill>
              </a:rPr>
            </a:br>
            <a:br>
              <a:rPr lang="sv-SE" sz="4000" b="1" dirty="0">
                <a:solidFill>
                  <a:schemeClr val="tx2"/>
                </a:solidFill>
              </a:rPr>
            </a:br>
            <a:r>
              <a:rPr lang="sv-SE" sz="4000" b="1" dirty="0">
                <a:solidFill>
                  <a:schemeClr val="tx2"/>
                </a:solidFill>
              </a:rPr>
              <a:t>SPELAR- &amp; LEDARPAKET</a:t>
            </a:r>
            <a:br>
              <a:rPr lang="sv-SE" sz="4000" b="1" dirty="0">
                <a:solidFill>
                  <a:schemeClr val="tx2"/>
                </a:solidFill>
              </a:rPr>
            </a:br>
            <a:r>
              <a:rPr lang="sv-SE" sz="4000" b="1" dirty="0">
                <a:solidFill>
                  <a:schemeClr val="tx2"/>
                </a:solidFill>
              </a:rPr>
              <a:t>+ MATERIAL</a:t>
            </a:r>
            <a:endParaRPr lang="en-US" sz="4000" b="1" dirty="0">
              <a:solidFill>
                <a:schemeClr val="tx2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9B930FD-8671-4C4C-ADCF-73AC1D0CD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676747" y="0"/>
            <a:ext cx="2514948" cy="2174333"/>
            <a:chOff x="-305" y="-4155"/>
            <a:chExt cx="2514948" cy="2174333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35B12C1-569C-4E37-AA33-7EF215F201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23E2660-7810-46F6-8752-187127C83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991DC45-0378-45B3-B325-FB8F98545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228F5BA-5150-4554-B7EA-93F371F3B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BC806E0F-A5DD-D9DD-5225-EE7615FBC9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2342" y="758816"/>
            <a:ext cx="11525864" cy="1959396"/>
          </a:xfrm>
          <a:prstGeom prst="rect">
            <a:avLst/>
          </a:prstGeom>
          <a:noFill/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383C2651-AE0C-4AE4-8725-E2F9414FE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-305" y="4322879"/>
            <a:ext cx="3378428" cy="2535121"/>
            <a:chOff x="-305" y="-1"/>
            <a:chExt cx="3832880" cy="2876136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CE13265-B5D2-47B4-A199-E05F390D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93EBD03-D832-462C-9304-7273698ED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0D53D3E2-805E-40D2-964F-352BF6D4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B7A9A916-A926-43E6-800F-432ABC3F2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708511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482365-0BF3-7DA0-8701-9378E8E86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sv-SE" dirty="0"/>
              <a:t>Innebandykul spelare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F614F-A3C6-D2D1-2FC3-33A859077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153" y="2560319"/>
            <a:ext cx="4984530" cy="355358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T-shirt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Särölogga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Tryck - InnebandyKul</a:t>
            </a:r>
          </a:p>
          <a:p>
            <a:pPr>
              <a:buFont typeface="Wingdings" panose="05000000000000000000" pitchFamily="2" charset="2"/>
              <a:buChar char="Ø"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Vattenflaska</a:t>
            </a:r>
          </a:p>
          <a:p>
            <a:pPr>
              <a:buFont typeface="Wingdings" panose="05000000000000000000" pitchFamily="2" charset="2"/>
              <a:buChar char="Ø"/>
            </a:pPr>
            <a:endParaRPr lang="sv-SE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54828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482365-0BF3-7DA0-8701-9378E8E86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sv-SE" dirty="0"/>
              <a:t>Innebandykul Ledare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F614F-A3C6-D2D1-2FC3-33A859077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153" y="2560319"/>
            <a:ext cx="4984530" cy="355358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T-shirt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Särölogga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Tryck rygg – Ledare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INGET NAMN</a:t>
            </a:r>
          </a:p>
          <a:p>
            <a:pPr marL="457200" lvl="1" indent="0">
              <a:buNone/>
            </a:pPr>
            <a:endParaRPr lang="sv-SE" sz="1600" dirty="0"/>
          </a:p>
          <a:p>
            <a:pPr marL="228600" lvl="1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sv-SE" sz="2000" dirty="0"/>
              <a:t>Shorts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INGEN SIFFRA</a:t>
            </a:r>
          </a:p>
          <a:p>
            <a:pPr marL="457200" lvl="1" indent="0">
              <a:buNone/>
            </a:pPr>
            <a:endParaRPr lang="sv-SE" sz="1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4EDA51-4B8E-DC20-1452-7C2F6C3D9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2244" y="880955"/>
            <a:ext cx="2215515" cy="4778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65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482365-0BF3-7DA0-8701-9378E8E86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sv-SE" dirty="0"/>
              <a:t>Innebandykul Material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F614F-A3C6-D2D1-2FC3-33A859077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153" y="2560319"/>
            <a:ext cx="4984530" cy="355358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3-5 Innebandyklubbor</a:t>
            </a:r>
            <a:endParaRPr lang="sv-SE" sz="2000" dirty="0">
              <a:ea typeface="Calibri"/>
              <a:cs typeface="Calibri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3-5 Låneglasögon</a:t>
            </a:r>
          </a:p>
          <a:p>
            <a:pPr>
              <a:buFont typeface="Wingdings" panose="05000000000000000000" pitchFamily="2" charset="2"/>
              <a:buChar char="Ø"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endParaRPr lang="sv-SE" sz="2000" dirty="0"/>
          </a:p>
          <a:p>
            <a:pPr marL="0" indent="0">
              <a:buNone/>
            </a:pPr>
            <a:r>
              <a:rPr lang="sv-SE" sz="1800" dirty="0"/>
              <a:t>Västar, Koner, Passare finns i hallarna</a:t>
            </a:r>
          </a:p>
          <a:p>
            <a:pPr marL="0" indent="0">
              <a:buNone/>
            </a:pPr>
            <a:endParaRPr lang="sv-SE" sz="1600" dirty="0"/>
          </a:p>
          <a:p>
            <a:pPr marL="0" indent="0">
              <a:buNone/>
            </a:pPr>
            <a:r>
              <a:rPr lang="sv-SE" sz="2000" dirty="0"/>
              <a:t> 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42283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482365-0BF3-7DA0-8701-9378E8E86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sv-SE" dirty="0"/>
              <a:t>Grön spelare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F614F-A3C6-D2D1-2FC3-33A859077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738" y="2144111"/>
            <a:ext cx="5918828" cy="4337970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sv-SE" sz="2000" dirty="0"/>
              <a:t>FÖRSTA SÄSONGEN I GRÖN SERIE </a:t>
            </a:r>
          </a:p>
          <a:p>
            <a:pPr marL="0" indent="0">
              <a:buNone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Ljusblå Lånetröja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Ledarna ansvarar för lånetröjor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Kan delas ut till spelarna, ersätts om de tappas bort (450:-)</a:t>
            </a:r>
          </a:p>
          <a:p>
            <a:pPr>
              <a:buFont typeface="Wingdings" panose="05000000000000000000" pitchFamily="2" charset="2"/>
              <a:buChar char="Ø"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Overall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Förnamn på över- &amp; underdel</a:t>
            </a:r>
          </a:p>
          <a:p>
            <a:pPr>
              <a:buFont typeface="Wingdings" panose="05000000000000000000" pitchFamily="2" charset="2"/>
              <a:buChar char="Ø"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Träningsset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T-shirt endast efternamn på ryggen, inga andra tryck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Shorts – INGEN SIFFRA</a:t>
            </a:r>
          </a:p>
          <a:p>
            <a:pPr>
              <a:buFont typeface="Wingdings" panose="05000000000000000000" pitchFamily="2" charset="2"/>
              <a:buChar char="Ø"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EFTERFÖLJANDE SÄSONGER I GRÖN SERIE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Föreningen betalar ovan för nya spelare som betalat sin faktura</a:t>
            </a:r>
            <a:endParaRPr lang="sv-SE" sz="2000" dirty="0">
              <a:ea typeface="Calibri"/>
              <a:cs typeface="Calibri"/>
            </a:endParaRPr>
          </a:p>
          <a:p>
            <a:pPr marL="0" indent="0">
              <a:buNone/>
            </a:pPr>
            <a:endParaRPr lang="sv-SE" sz="1600" dirty="0"/>
          </a:p>
          <a:p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81A4C8-A1B7-3CAD-5B94-9A9E43A0C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3806" y="643234"/>
            <a:ext cx="4241906" cy="559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3294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482365-0BF3-7DA0-8701-9378E8E86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sv-SE" dirty="0"/>
              <a:t>Grön ledare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F614F-A3C6-D2D1-2FC3-33A859077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738" y="2144110"/>
            <a:ext cx="5297214" cy="442485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Overall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förnamn på över- &amp; underdel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Ledare överdel</a:t>
            </a:r>
          </a:p>
          <a:p>
            <a:pPr marL="457200" lvl="1" indent="0">
              <a:buNone/>
            </a:pPr>
            <a:endParaRPr lang="sv-SE" sz="1600" dirty="0"/>
          </a:p>
          <a:p>
            <a:pPr>
              <a:buFont typeface="Wingdings" panose="05000000000000000000" pitchFamily="2" charset="2"/>
              <a:buChar char="Ø"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T-shirt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Särölogga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Tryck rygg – Ledare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INGET NAMN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sv-SE" sz="1600" dirty="0"/>
          </a:p>
          <a:p>
            <a:pPr marL="457200" lvl="1" indent="0">
              <a:buNone/>
            </a:pPr>
            <a:endParaRPr lang="sv-SE" sz="1600" dirty="0"/>
          </a:p>
          <a:p>
            <a:pPr marL="228600" lvl="1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sv-SE" sz="2000" dirty="0"/>
              <a:t>Shorts</a:t>
            </a:r>
          </a:p>
          <a:p>
            <a:pPr marL="685800" lvl="2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sv-SE" sz="1600" dirty="0"/>
              <a:t>INGEN SIFFRA</a:t>
            </a:r>
          </a:p>
          <a:p>
            <a:pPr marL="457200" lvl="1" indent="0">
              <a:buNone/>
            </a:pPr>
            <a:endParaRPr lang="sv-SE" sz="16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FD24E0-8CB1-8DCB-080A-B40C96EC8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7639" y="366346"/>
            <a:ext cx="2215515" cy="47785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A9EF90-C13A-D9FB-45F1-24212A9C8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6754" y="437775"/>
            <a:ext cx="1812179" cy="46320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AA62DFF-D964-1BF5-1DF5-4C6A763ED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9079" y="376506"/>
            <a:ext cx="2215515" cy="47785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801F65-B2E0-FF54-462F-B26D170690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8194" y="447935"/>
            <a:ext cx="1812179" cy="4632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147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482365-0BF3-7DA0-8701-9378E8E86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sv-SE" dirty="0"/>
              <a:t>Grön </a:t>
            </a:r>
            <a:br>
              <a:rPr lang="sv-SE" dirty="0"/>
            </a:br>
            <a:r>
              <a:rPr lang="sv-SE" dirty="0"/>
              <a:t>Material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F614F-A3C6-D2D1-2FC3-33A859077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153" y="2560319"/>
            <a:ext cx="4984530" cy="355358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2st Målvaktshjälm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2st MV tröja + MV byxa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2st Susp (Killarna)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2st Handskar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2st Knäskydd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1st MV väska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1st Medicinväska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Västar, Koner, Passare finns i hallarna</a:t>
            </a:r>
            <a:endParaRPr lang="sv-SE" sz="1600" dirty="0"/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4403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482365-0BF3-7DA0-8701-9378E8E86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sv-SE" dirty="0"/>
              <a:t>Blå spelare 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81A4C8-A1B7-3CAD-5B94-9A9E43A0C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3806" y="643234"/>
            <a:ext cx="4241906" cy="5599876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FD767FA-3646-B9AA-125E-B273F84F8897}"/>
              </a:ext>
            </a:extLst>
          </p:cNvPr>
          <p:cNvSpPr txBox="1">
            <a:spLocks/>
          </p:cNvSpPr>
          <p:nvPr/>
        </p:nvSpPr>
        <p:spPr>
          <a:xfrm>
            <a:off x="241738" y="2144110"/>
            <a:ext cx="5297214" cy="442485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sz="2000" dirty="0"/>
              <a:t>FÖRSTA SÄSONGEN I BLÅ SERIE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Ljusblå Lånetröja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Ledarna ansvarar för lånetröjor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Kan delas ut till spelarna, ersätts om de tappas bort (450:-)</a:t>
            </a:r>
          </a:p>
          <a:p>
            <a:pPr>
              <a:buFont typeface="Wingdings" panose="05000000000000000000" pitchFamily="2" charset="2"/>
              <a:buChar char="Ø"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Overall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Förnamn på över- &amp; underdel</a:t>
            </a:r>
          </a:p>
          <a:p>
            <a:pPr>
              <a:buFont typeface="Wingdings" panose="05000000000000000000" pitchFamily="2" charset="2"/>
              <a:buChar char="Ø"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Träningsset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T-shirt endast efternamn på ryggen, inga andra tryck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Shorts – INGEN SIFFRA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sv-SE" sz="2000" dirty="0"/>
              <a:t>EFTERFÖLJANDE SÄSONGER I BLÅ SERIE</a:t>
            </a:r>
          </a:p>
          <a:p>
            <a:pPr>
              <a:buFont typeface="Arial" panose="05000000000000000000" pitchFamily="2" charset="2"/>
              <a:buChar char="•"/>
            </a:pPr>
            <a:r>
              <a:rPr lang="sv-SE" sz="2000" dirty="0"/>
              <a:t>Föreningen betalar ovan för nya spelare som betalat sin faktura</a:t>
            </a:r>
            <a:endParaRPr lang="sv-SE" sz="2000" dirty="0">
              <a:ea typeface="Calibri"/>
              <a:cs typeface="Calibri"/>
            </a:endParaRPr>
          </a:p>
          <a:p>
            <a:pPr>
              <a:buFont typeface="Wingdings" panose="05000000000000000000" pitchFamily="2" charset="2"/>
              <a:buChar char="Ø"/>
            </a:pPr>
            <a:endParaRPr lang="sv-SE" sz="2000" dirty="0">
              <a:ea typeface="Calibri"/>
              <a:cs typeface="Calibri"/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89631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482365-0BF3-7DA0-8701-9378E8E86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sv-SE" dirty="0"/>
              <a:t>Blå ledare 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D35B83-5B98-E113-5431-2C158C712249}"/>
              </a:ext>
            </a:extLst>
          </p:cNvPr>
          <p:cNvSpPr txBox="1"/>
          <p:nvPr/>
        </p:nvSpPr>
        <p:spPr>
          <a:xfrm>
            <a:off x="425153" y="2413460"/>
            <a:ext cx="6097424" cy="3795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Overall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förnamn på över- &amp; underdel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Ledare överdel</a:t>
            </a:r>
          </a:p>
          <a:p>
            <a:pPr lvl="1"/>
            <a:endParaRPr lang="sv-SE" sz="1600" dirty="0"/>
          </a:p>
          <a:p>
            <a:pPr>
              <a:buFont typeface="Wingdings" panose="05000000000000000000" pitchFamily="2" charset="2"/>
              <a:buChar char="Ø"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T-shirt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Särölogga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Tryck rygg – Ledare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INGET NAMN</a:t>
            </a:r>
          </a:p>
          <a:p>
            <a:pPr lvl="1"/>
            <a:endParaRPr lang="sv-SE" sz="1600" dirty="0"/>
          </a:p>
          <a:p>
            <a:pPr marL="457200" lvl="1" indent="0">
              <a:buNone/>
            </a:pPr>
            <a:endParaRPr lang="sv-SE" sz="1600" dirty="0"/>
          </a:p>
          <a:p>
            <a:pPr marL="0" lvl="1" indent="-342900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sv-SE" sz="2000" dirty="0"/>
              <a:t>Shorts</a:t>
            </a:r>
          </a:p>
          <a:p>
            <a:pPr lvl="1" indent="-342900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sv-SE" sz="1600" dirty="0"/>
              <a:t>INGEN SIFFRA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95E03C-1355-B98C-F645-6918CCC923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6720" y="535543"/>
            <a:ext cx="2215515" cy="47785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47FAF2F-2DA0-4543-446E-B5E51FC479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5835" y="606972"/>
            <a:ext cx="1812179" cy="4632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006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482365-0BF3-7DA0-8701-9378E8E86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sv-SE" dirty="0"/>
              <a:t>Blå </a:t>
            </a:r>
            <a:br>
              <a:rPr lang="sv-SE" dirty="0"/>
            </a:br>
            <a:r>
              <a:rPr lang="sv-SE" dirty="0"/>
              <a:t>Material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F614F-A3C6-D2D1-2FC3-33A859077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153" y="2560319"/>
            <a:ext cx="4984530" cy="355358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2st Målvaktshjälm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2st MV tröja + MV byxa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2st Susp (Killarna)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2st Handskar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2st Knäskydd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1st MV väska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1st Medicinväska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Västar, Koner, Passare finns i hallarna</a:t>
            </a:r>
            <a:endParaRPr lang="sv-SE" sz="1600" dirty="0"/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18456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482365-0BF3-7DA0-8701-9378E8E86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sv-SE" dirty="0"/>
              <a:t>Röd spelare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F614F-A3C6-D2D1-2FC3-33A859077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760" y="2081754"/>
            <a:ext cx="4961407" cy="4003041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sv-SE" sz="2000" dirty="0"/>
              <a:t>FÖRSTA SÄSONGEN I RÖD SERIE </a:t>
            </a:r>
          </a:p>
          <a:p>
            <a:pPr marL="0" indent="0">
              <a:buNone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Ljusblå matchtröja med eget nummer</a:t>
            </a:r>
          </a:p>
          <a:p>
            <a:pPr>
              <a:buFont typeface="Wingdings" panose="05000000000000000000" pitchFamily="2" charset="2"/>
              <a:buChar char="Ø"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Overall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Förnamn på över- &amp; underdel</a:t>
            </a:r>
          </a:p>
          <a:p>
            <a:pPr>
              <a:buFont typeface="Wingdings" panose="05000000000000000000" pitchFamily="2" charset="2"/>
              <a:buChar char="Ø"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Träningsset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T-shirt efternamn + siffra på ryggen och fram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Shorts</a:t>
            </a:r>
          </a:p>
          <a:p>
            <a:pPr marL="457200" lvl="1" indent="0">
              <a:buNone/>
            </a:pPr>
            <a:endParaRPr lang="sv-SE" sz="1600" dirty="0"/>
          </a:p>
          <a:p>
            <a:pPr marL="0" indent="0">
              <a:lnSpc>
                <a:spcPct val="100000"/>
              </a:lnSpc>
              <a:buNone/>
            </a:pPr>
            <a:r>
              <a:rPr lang="sv-SE" sz="2000" dirty="0"/>
              <a:t>EFTERFÖLJANDE SÄSONGER I RÖD SERIE</a:t>
            </a:r>
          </a:p>
          <a:p>
            <a:pPr>
              <a:lnSpc>
                <a:spcPct val="100000"/>
              </a:lnSpc>
              <a:buFont typeface="Arial" panose="05000000000000000000" pitchFamily="2" charset="2"/>
              <a:buChar char="•"/>
            </a:pPr>
            <a:r>
              <a:rPr lang="sv-SE" sz="2000" dirty="0"/>
              <a:t>Föreningen betalar ovan för nya spelare som betalat sin faktura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Ø"/>
            </a:pPr>
            <a:endParaRPr lang="sv-SE" sz="2000" dirty="0">
              <a:ea typeface="Calibri"/>
              <a:cs typeface="Calibri"/>
            </a:endParaRPr>
          </a:p>
          <a:p>
            <a:pPr>
              <a:buFont typeface="Wingdings" panose="05000000000000000000" pitchFamily="2" charset="2"/>
              <a:buChar char="Ø"/>
            </a:pPr>
            <a:endParaRPr lang="sv-SE" sz="1600" dirty="0"/>
          </a:p>
          <a:p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81A4C8-A1B7-3CAD-5B94-9A9E43A0C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3806" y="643234"/>
            <a:ext cx="4241906" cy="55998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0A33B6D-57F5-B3F2-CA89-1ADF7BEDCF95}"/>
              </a:ext>
            </a:extLst>
          </p:cNvPr>
          <p:cNvSpPr txBox="1"/>
          <p:nvPr/>
        </p:nvSpPr>
        <p:spPr>
          <a:xfrm>
            <a:off x="7781925" y="6365889"/>
            <a:ext cx="18039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>
                <a:solidFill>
                  <a:srgbClr val="FF0000"/>
                </a:solidFill>
              </a:rPr>
              <a:t>KOSTNAD: 1399:-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234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482365-0BF3-7DA0-8701-9378E8E86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sv-SE" dirty="0"/>
              <a:t>Röd ledare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FFEC15-0F08-7CBF-2678-3823780825BE}"/>
              </a:ext>
            </a:extLst>
          </p:cNvPr>
          <p:cNvSpPr txBox="1"/>
          <p:nvPr/>
        </p:nvSpPr>
        <p:spPr>
          <a:xfrm>
            <a:off x="425153" y="2413460"/>
            <a:ext cx="6097424" cy="405239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Overall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förnamn på över- &amp; underdel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Ledare överdel</a:t>
            </a:r>
          </a:p>
          <a:p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T-shirt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Särölogga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Tryck rygg – Ledare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INGET NAMN</a:t>
            </a:r>
          </a:p>
          <a:p>
            <a:pPr marL="457200" lvl="1" indent="0">
              <a:buNone/>
            </a:pPr>
            <a:endParaRPr lang="sv-SE" sz="1600" dirty="0"/>
          </a:p>
          <a:p>
            <a:pPr marL="0" lvl="1" indent="-342900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sv-SE" sz="2000" dirty="0"/>
              <a:t>Shorts</a:t>
            </a:r>
          </a:p>
          <a:p>
            <a:pPr lvl="1" indent="-342900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sv-SE" sz="1600" dirty="0"/>
              <a:t>INGEN SIFFRA</a:t>
            </a:r>
          </a:p>
          <a:p>
            <a:pPr lvl="1" indent="-342900">
              <a:spcBef>
                <a:spcPts val="1000"/>
              </a:spcBef>
              <a:buFont typeface="Wingdings" panose="05000000000000000000" pitchFamily="2" charset="2"/>
              <a:buChar char="Ø"/>
            </a:pPr>
            <a:endParaRPr lang="sv-SE" sz="1600" dirty="0">
              <a:ea typeface="Calibri" panose="020F0502020204030204"/>
              <a:cs typeface="Calibri" panose="020F0502020204030204"/>
            </a:endParaRPr>
          </a:p>
          <a:p>
            <a:pPr marL="114300" lvl="1">
              <a:spcBef>
                <a:spcPts val="1000"/>
              </a:spcBef>
            </a:pPr>
            <a:r>
              <a:rPr lang="sv-SE" sz="1600" dirty="0">
                <a:ea typeface="Calibri" panose="020F0502020204030204"/>
                <a:cs typeface="Calibri" panose="020F0502020204030204"/>
              </a:rPr>
              <a:t>Därefter får spelare nya kläder vart 3e år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59EBE9-0904-214B-2E31-F43748AD1C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8553" y="643467"/>
            <a:ext cx="2215515" cy="47785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AD183E-DAD7-0D5A-CB57-03166A460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7668" y="714896"/>
            <a:ext cx="1812179" cy="4632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7682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482365-0BF3-7DA0-8701-9378E8E86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sv-SE" dirty="0"/>
              <a:t>Röd </a:t>
            </a:r>
            <a:br>
              <a:rPr lang="sv-SE" dirty="0"/>
            </a:br>
            <a:r>
              <a:rPr lang="sv-SE" dirty="0"/>
              <a:t>Material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F614F-A3C6-D2D1-2FC3-33A859077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153" y="2560319"/>
            <a:ext cx="4984530" cy="355358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1st Taktikbräda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1st Medicinväska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Västar, Koner, Passare finns i hallarna</a:t>
            </a:r>
            <a:endParaRPr lang="sv-SE" sz="1600" dirty="0"/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83067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482365-0BF3-7DA0-8701-9378E8E86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sv-SE" dirty="0"/>
              <a:t>Röd</a:t>
            </a:r>
            <a:br>
              <a:rPr lang="sv-SE" dirty="0"/>
            </a:br>
            <a:r>
              <a:rPr lang="sv-SE" dirty="0"/>
              <a:t>Material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F614F-A3C6-D2D1-2FC3-33A859077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153" y="2560319"/>
            <a:ext cx="4984530" cy="355358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v-SE" sz="2000" dirty="0"/>
              <a:t>OM LAGET INTE HAR FAST MÅLVAKT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2st Målvaktshjälm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2st MV tröja + MV byxa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2st Undertröja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2st Susp (Killarna)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2st Handskar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2st Knäskydd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1st MV väska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1st Medicinväska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Västar, Koner, Passare finns i hallarna</a:t>
            </a:r>
            <a:endParaRPr lang="sv-SE" sz="1600" dirty="0"/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51236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482365-0BF3-7DA0-8701-9378E8E86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sv-SE" dirty="0"/>
              <a:t>Röd </a:t>
            </a:r>
            <a:br>
              <a:rPr lang="sv-SE" dirty="0"/>
            </a:br>
            <a:r>
              <a:rPr lang="sv-SE" dirty="0"/>
              <a:t>Material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F614F-A3C6-D2D1-2FC3-33A859077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153" y="2560319"/>
            <a:ext cx="4984530" cy="355358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sv-SE" sz="2000" dirty="0"/>
              <a:t>FAST MÅLVAKT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1st Målvaktshjälm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1st MV tröja + MV byxa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1st Undertröja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1st Susp (Killarna)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1st Handskar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1st Knäskydd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1st MV väska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r>
              <a:rPr lang="sv-SE" sz="2000" dirty="0"/>
              <a:t>Västar, Koner, Passare finns i hallarna</a:t>
            </a:r>
            <a:endParaRPr lang="sv-SE" sz="1600" dirty="0"/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166581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482365-0BF3-7DA0-8701-9378E8E86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014" y="643234"/>
            <a:ext cx="4350807" cy="1172752"/>
          </a:xfrm>
        </p:spPr>
        <p:txBody>
          <a:bodyPr>
            <a:normAutofit fontScale="90000"/>
          </a:bodyPr>
          <a:lstStyle/>
          <a:p>
            <a:r>
              <a:rPr lang="sv-SE" dirty="0"/>
              <a:t>Representationslag</a:t>
            </a:r>
            <a:br>
              <a:rPr lang="sv-SE" dirty="0"/>
            </a:br>
            <a:r>
              <a:rPr lang="sv-SE" dirty="0"/>
              <a:t>spelare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F614F-A3C6-D2D1-2FC3-33A8590774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1152" y="1950721"/>
            <a:ext cx="5581167" cy="46228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3500" dirty="0"/>
              <a:t>Ljusblå matchtröja med eget nummer</a:t>
            </a:r>
          </a:p>
          <a:p>
            <a:pPr>
              <a:buFont typeface="Wingdings" panose="05000000000000000000" pitchFamily="2" charset="2"/>
              <a:buChar char="Ø"/>
            </a:pPr>
            <a:endParaRPr lang="sv-SE" sz="37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3500" dirty="0"/>
              <a:t>Overall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800" dirty="0"/>
              <a:t>förnamn på över- &amp; underdel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800" dirty="0"/>
              <a:t>Ledare överdel</a:t>
            </a:r>
          </a:p>
          <a:p>
            <a:pPr>
              <a:buFont typeface="Wingdings" panose="05000000000000000000" pitchFamily="2" charset="2"/>
              <a:buChar char="Ø"/>
            </a:pPr>
            <a:endParaRPr lang="sv-SE" sz="37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3500" dirty="0"/>
              <a:t>T-shirt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800" dirty="0"/>
              <a:t>Särölogga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2800" dirty="0"/>
              <a:t>Tryck rygg – Ledare</a:t>
            </a:r>
          </a:p>
          <a:p>
            <a:pPr marL="457200" lvl="1" indent="0">
              <a:buNone/>
            </a:pPr>
            <a:endParaRPr lang="sv-SE" sz="2800" dirty="0"/>
          </a:p>
          <a:p>
            <a:pPr marL="228600" lvl="1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sv-SE" sz="3500" dirty="0"/>
              <a:t>Shorts</a:t>
            </a:r>
          </a:p>
          <a:p>
            <a:pPr marL="685800" lvl="2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sv-SE" sz="3100" dirty="0"/>
              <a:t>MED NUMMER </a:t>
            </a:r>
          </a:p>
          <a:p>
            <a:pPr marL="457200" lvl="1" indent="0">
              <a:buNone/>
            </a:pPr>
            <a:endParaRPr lang="sv-SE" sz="2800" dirty="0"/>
          </a:p>
          <a:p>
            <a:pPr marL="228600" lvl="1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sv-SE" sz="3500" dirty="0"/>
              <a:t>Föreningen betalar ovan för nya spelare</a:t>
            </a:r>
          </a:p>
          <a:p>
            <a:endParaRPr lang="en-US" sz="2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81A4C8-A1B7-3CAD-5B94-9A9E43A0C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3806" y="643234"/>
            <a:ext cx="4241906" cy="5599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229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482365-0BF3-7DA0-8701-9378E8E86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014" y="643234"/>
            <a:ext cx="4350807" cy="1172752"/>
          </a:xfrm>
        </p:spPr>
        <p:txBody>
          <a:bodyPr>
            <a:normAutofit fontScale="90000"/>
          </a:bodyPr>
          <a:lstStyle/>
          <a:p>
            <a:r>
              <a:rPr lang="sv-SE" dirty="0"/>
              <a:t>Representationslag</a:t>
            </a:r>
            <a:br>
              <a:rPr lang="sv-SE" dirty="0"/>
            </a:br>
            <a:r>
              <a:rPr lang="sv-SE" dirty="0"/>
              <a:t>ledare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9DE051-BBAF-D504-0854-B0E58967A76E}"/>
              </a:ext>
            </a:extLst>
          </p:cNvPr>
          <p:cNvSpPr txBox="1"/>
          <p:nvPr/>
        </p:nvSpPr>
        <p:spPr>
          <a:xfrm>
            <a:off x="425153" y="2187831"/>
            <a:ext cx="6097424" cy="44832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Overall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förnamn på över- &amp; underdel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Ledare överdel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INGET NAMN</a:t>
            </a:r>
          </a:p>
          <a:p>
            <a:pPr>
              <a:buFont typeface="Wingdings" panose="05000000000000000000" pitchFamily="2" charset="2"/>
              <a:buChar char="Ø"/>
            </a:pPr>
            <a:endParaRPr lang="sv-SE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sv-SE" sz="2000" dirty="0"/>
              <a:t>T-shirt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Särölogga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Tryck rygg – Ledare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sv-SE" sz="1600" dirty="0"/>
              <a:t>INGET NAMN</a:t>
            </a:r>
          </a:p>
          <a:p>
            <a:pPr marL="457200" lvl="1" indent="0">
              <a:buNone/>
            </a:pPr>
            <a:endParaRPr lang="sv-SE" sz="1600" dirty="0"/>
          </a:p>
          <a:p>
            <a:pPr marL="0" lvl="1" indent="-342900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sv-SE" sz="2000" dirty="0"/>
              <a:t>Shorts</a:t>
            </a:r>
          </a:p>
          <a:p>
            <a:pPr marL="228600" lvl="1">
              <a:spcBef>
                <a:spcPts val="1000"/>
              </a:spcBef>
              <a:buFont typeface="Wingdings" panose="05000000000000000000" pitchFamily="2" charset="2"/>
              <a:buChar char="Ø"/>
            </a:pPr>
            <a:r>
              <a:rPr lang="sv-SE" sz="2000" dirty="0"/>
              <a:t>INGEN SIFFRA</a:t>
            </a:r>
          </a:p>
          <a:p>
            <a:pPr marL="228600" lvl="1">
              <a:spcBef>
                <a:spcPts val="1000"/>
              </a:spcBef>
            </a:pPr>
            <a:endParaRPr lang="sv-SE" sz="2000" dirty="0"/>
          </a:p>
          <a:p>
            <a:pPr marL="228600" lvl="1">
              <a:spcBef>
                <a:spcPts val="1000"/>
              </a:spcBef>
            </a:pPr>
            <a:r>
              <a:rPr lang="sv-SE" sz="2000" dirty="0"/>
              <a:t>OM LEDAREN OCKSÅ SPELAR ANVÄNDS SPELARKITTET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8174C74-6D4B-E401-C936-09190BDC2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8553" y="643467"/>
            <a:ext cx="2215515" cy="47785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7086B7-5700-4F17-1999-C20FBB438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7668" y="714896"/>
            <a:ext cx="1812179" cy="4632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803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3814</TotalTime>
  <Words>491</Words>
  <Application>Microsoft Office PowerPoint</Application>
  <PresentationFormat>Bredbild</PresentationFormat>
  <Paragraphs>203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17</vt:i4>
      </vt:variant>
    </vt:vector>
  </HeadingPairs>
  <TitlesOfParts>
    <vt:vector size="18" baseType="lpstr">
      <vt:lpstr>Office Theme</vt:lpstr>
      <vt:lpstr>   SPELAR- &amp; LEDARPAKET + MATERIAL</vt:lpstr>
      <vt:lpstr>Innebandykul spelare</vt:lpstr>
      <vt:lpstr>Innebandykul Ledare</vt:lpstr>
      <vt:lpstr>Innebandykul Material</vt:lpstr>
      <vt:lpstr>Grön spelare</vt:lpstr>
      <vt:lpstr>Grön ledare</vt:lpstr>
      <vt:lpstr>Grön  Material</vt:lpstr>
      <vt:lpstr>Blå spelare </vt:lpstr>
      <vt:lpstr>Blå ledare </vt:lpstr>
      <vt:lpstr>Blå  Material</vt:lpstr>
      <vt:lpstr>Röd spelare</vt:lpstr>
      <vt:lpstr>Röd ledare</vt:lpstr>
      <vt:lpstr>Röd  Material</vt:lpstr>
      <vt:lpstr>Röd Material</vt:lpstr>
      <vt:lpstr>Röd  Material</vt:lpstr>
      <vt:lpstr>Representationslag spelare</vt:lpstr>
      <vt:lpstr>Representationslag ledare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CRAFT SPELARPAKET</dc:title>
  <dc:creator>Bringefält Christine</dc:creator>
  <cp:lastModifiedBy>Christine Bringefält</cp:lastModifiedBy>
  <cp:revision>29</cp:revision>
  <cp:lastPrinted>2024-10-21T05:14:29Z</cp:lastPrinted>
  <dcterms:created xsi:type="dcterms:W3CDTF">2023-08-26T06:40:42Z</dcterms:created>
  <dcterms:modified xsi:type="dcterms:W3CDTF">2026-08-25T06:13:41Z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9540963-e559-4020-8a90-fe8a502c2801_Enabled">
    <vt:lpwstr>true</vt:lpwstr>
  </property>
  <property fmtid="{D5CDD505-2E9C-101B-9397-08002B2CF9AE}" pid="3" name="MSIP_Label_19540963-e559-4020-8a90-fe8a502c2801_SetDate">
    <vt:lpwstr>2023-08-26T06:40:43Z</vt:lpwstr>
  </property>
  <property fmtid="{D5CDD505-2E9C-101B-9397-08002B2CF9AE}" pid="4" name="MSIP_Label_19540963-e559-4020-8a90-fe8a502c2801_Method">
    <vt:lpwstr>Standard</vt:lpwstr>
  </property>
  <property fmtid="{D5CDD505-2E9C-101B-9397-08002B2CF9AE}" pid="5" name="MSIP_Label_19540963-e559-4020-8a90-fe8a502c2801_Name">
    <vt:lpwstr>19540963-e559-4020-8a90-fe8a502c2801</vt:lpwstr>
  </property>
  <property fmtid="{D5CDD505-2E9C-101B-9397-08002B2CF9AE}" pid="6" name="MSIP_Label_19540963-e559-4020-8a90-fe8a502c2801_SiteId">
    <vt:lpwstr>f25493ae-1c98-41d7-8a33-0be75f5fe603</vt:lpwstr>
  </property>
  <property fmtid="{D5CDD505-2E9C-101B-9397-08002B2CF9AE}" pid="7" name="MSIP_Label_19540963-e559-4020-8a90-fe8a502c2801_ActionId">
    <vt:lpwstr>9e376b68-5b00-4eb9-9e32-bd569643be81</vt:lpwstr>
  </property>
  <property fmtid="{D5CDD505-2E9C-101B-9397-08002B2CF9AE}" pid="8" name="MSIP_Label_19540963-e559-4020-8a90-fe8a502c2801_ContentBits">
    <vt:lpwstr>0</vt:lpwstr>
  </property>
</Properties>
</file>