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64" r:id="rId4"/>
    <p:sldId id="361" r:id="rId5"/>
    <p:sldId id="353" r:id="rId6"/>
    <p:sldId id="360" r:id="rId7"/>
    <p:sldId id="371" r:id="rId8"/>
    <p:sldId id="372" r:id="rId9"/>
    <p:sldId id="344" r:id="rId10"/>
    <p:sldId id="373" r:id="rId11"/>
    <p:sldId id="365" r:id="rId12"/>
    <p:sldId id="363" r:id="rId13"/>
    <p:sldId id="366" r:id="rId14"/>
    <p:sldId id="368" r:id="rId15"/>
    <p:sldId id="367" r:id="rId16"/>
    <p:sldId id="369" r:id="rId17"/>
    <p:sldId id="370" r:id="rId18"/>
    <p:sldId id="347" r:id="rId19"/>
    <p:sldId id="359" r:id="rId20"/>
    <p:sldId id="267" r:id="rId21"/>
    <p:sldId id="34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9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7AA79A-86F4-4138-AA8E-FDC4E3D707AB}" v="36" dt="2026-10-07T10:33:30.423"/>
    <p1510:client id="{4EA59AF8-1907-40A4-A01E-DF5F5CC110E7}" v="161" dt="2026-10-07T10:29:44.238"/>
    <p1510:client id="{9D145202-CB8D-41DD-8409-6073207EB5E0}" v="34" dt="2026-10-06T06:42:15.574"/>
    <p1510:client id="{B23EE9D4-B50D-40EA-8D0D-DDBB83F43D6C}" v="1" dt="2026-10-06T16:21:38.464"/>
    <p1510:client id="{C5E3E121-CC25-49D7-814D-5C9E10E8F789}" v="254" dt="2026-10-07T17:42:07.461"/>
    <p1510:client id="{E37ED4A7-40EE-4D4C-9FF8-511B557989EF}" v="829" dt="2026-10-08T06:38:48.587"/>
    <p1510:client id="{E7D3FB33-F0AC-4B6E-B3A0-3E1812490C4B}" v="659" dt="2026-10-07T11:41:04.275"/>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Allthin" userId="u57FG+qYJFZVXdEZhrqVBhyuXjsFIN+zZe41Aj/I7CY=" providerId="None" clId="Web-{4EA59AF8-1907-40A4-A01E-DF5F5CC110E7}"/>
    <pc:docChg chg="addSld modSld">
      <pc:chgData name="Anna Allthin" userId="u57FG+qYJFZVXdEZhrqVBhyuXjsFIN+zZe41Aj/I7CY=" providerId="None" clId="Web-{4EA59AF8-1907-40A4-A01E-DF5F5CC110E7}" dt="2026-10-07T10:29:44.222" v="114" actId="20577"/>
      <pc:docMkLst>
        <pc:docMk/>
      </pc:docMkLst>
      <pc:sldChg chg="addSp delSp modSp add replId">
        <pc:chgData name="Anna Allthin" userId="u57FG+qYJFZVXdEZhrqVBhyuXjsFIN+zZe41Aj/I7CY=" providerId="None" clId="Web-{4EA59AF8-1907-40A4-A01E-DF5F5CC110E7}" dt="2026-10-07T10:29:44.222" v="114" actId="20577"/>
        <pc:sldMkLst>
          <pc:docMk/>
          <pc:sldMk cId="91025368" sldId="367"/>
        </pc:sldMkLst>
        <pc:spChg chg="del mod">
          <ac:chgData name="Anna Allthin" userId="u57FG+qYJFZVXdEZhrqVBhyuXjsFIN+zZe41Aj/I7CY=" providerId="None" clId="Web-{4EA59AF8-1907-40A4-A01E-DF5F5CC110E7}" dt="2026-10-07T10:22:10.443" v="3"/>
          <ac:spMkLst>
            <pc:docMk/>
            <pc:sldMk cId="91025368" sldId="367"/>
            <ac:spMk id="2" creationId="{1F2870C2-D8CE-21AE-9EDB-03FB1D7C9572}"/>
          </ac:spMkLst>
        </pc:spChg>
        <pc:spChg chg="mod">
          <ac:chgData name="Anna Allthin" userId="u57FG+qYJFZVXdEZhrqVBhyuXjsFIN+zZe41Aj/I7CY=" providerId="None" clId="Web-{4EA59AF8-1907-40A4-A01E-DF5F5CC110E7}" dt="2026-10-07T10:28:37.301" v="111" actId="14100"/>
          <ac:spMkLst>
            <pc:docMk/>
            <pc:sldMk cId="91025368" sldId="367"/>
            <ac:spMk id="3" creationId="{6B1A5643-DD63-E07A-6E91-9F9FA277E8F2}"/>
          </ac:spMkLst>
        </pc:spChg>
        <pc:spChg chg="add mod">
          <ac:chgData name="Anna Allthin" userId="u57FG+qYJFZVXdEZhrqVBhyuXjsFIN+zZe41Aj/I7CY=" providerId="None" clId="Web-{4EA59AF8-1907-40A4-A01E-DF5F5CC110E7}" dt="2026-10-07T10:29:44.222" v="114" actId="20577"/>
          <ac:spMkLst>
            <pc:docMk/>
            <pc:sldMk cId="91025368" sldId="367"/>
            <ac:spMk id="5" creationId="{A797F1AA-6683-0D5C-26C6-BA629C41E3FF}"/>
          </ac:spMkLst>
        </pc:spChg>
        <pc:picChg chg="del">
          <ac:chgData name="Anna Allthin" userId="u57FG+qYJFZVXdEZhrqVBhyuXjsFIN+zZe41Aj/I7CY=" providerId="None" clId="Web-{4EA59AF8-1907-40A4-A01E-DF5F5CC110E7}" dt="2026-10-07T10:23:42.334" v="35"/>
          <ac:picMkLst>
            <pc:docMk/>
            <pc:sldMk cId="91025368" sldId="367"/>
            <ac:picMk id="4" creationId="{25EE44A2-0981-4906-2E99-8E1F4138F8CD}"/>
          </ac:picMkLst>
        </pc:picChg>
        <pc:picChg chg="del">
          <ac:chgData name="Anna Allthin" userId="u57FG+qYJFZVXdEZhrqVBhyuXjsFIN+zZe41Aj/I7CY=" providerId="None" clId="Web-{4EA59AF8-1907-40A4-A01E-DF5F5CC110E7}" dt="2026-10-07T10:23:43.880" v="36"/>
          <ac:picMkLst>
            <pc:docMk/>
            <pc:sldMk cId="91025368" sldId="367"/>
            <ac:picMk id="6" creationId="{18A8F4A5-AD6F-2CAC-FF6B-BF59CFA52160}"/>
          </ac:picMkLst>
        </pc:picChg>
      </pc:sldChg>
      <pc:sldChg chg="modSp add replId">
        <pc:chgData name="Anna Allthin" userId="u57FG+qYJFZVXdEZhrqVBhyuXjsFIN+zZe41Aj/I7CY=" providerId="None" clId="Web-{4EA59AF8-1907-40A4-A01E-DF5F5CC110E7}" dt="2026-10-07T10:27:58.723" v="107" actId="20577"/>
        <pc:sldMkLst>
          <pc:docMk/>
          <pc:sldMk cId="2867872077" sldId="368"/>
        </pc:sldMkLst>
        <pc:spChg chg="mod">
          <ac:chgData name="Anna Allthin" userId="u57FG+qYJFZVXdEZhrqVBhyuXjsFIN+zZe41Aj/I7CY=" providerId="None" clId="Web-{4EA59AF8-1907-40A4-A01E-DF5F5CC110E7}" dt="2026-10-07T10:27:58.723" v="107" actId="20577"/>
          <ac:spMkLst>
            <pc:docMk/>
            <pc:sldMk cId="2867872077" sldId="368"/>
            <ac:spMk id="11" creationId="{CE868101-8DCF-06FC-2B1C-9B47347A6965}"/>
          </ac:spMkLst>
        </pc:spChg>
      </pc:sldChg>
    </pc:docChg>
  </pc:docChgLst>
  <pc:docChgLst>
    <pc:chgData name="Christine Bringefält" userId="MPKLZWreyaYvGZjK9VVyELyy2Dt8cyfpvuH9duKtxss=" providerId="None" clId="Web-{D2E3F1E4-FA95-40E6-80A5-A4717E889A26}"/>
    <pc:docChg chg="modSld">
      <pc:chgData name="Christine Bringefält" userId="MPKLZWreyaYvGZjK9VVyELyy2Dt8cyfpvuH9duKtxss=" providerId="None" clId="Web-{D2E3F1E4-FA95-40E6-80A5-A4717E889A26}" dt="2026-10-03T09:21:57.667" v="65" actId="20577"/>
      <pc:docMkLst>
        <pc:docMk/>
      </pc:docMkLst>
      <pc:sldChg chg="modSp">
        <pc:chgData name="Christine Bringefält" userId="MPKLZWreyaYvGZjK9VVyELyy2Dt8cyfpvuH9duKtxss=" providerId="None" clId="Web-{D2E3F1E4-FA95-40E6-80A5-A4717E889A26}" dt="2026-10-03T09:21:57.667" v="65" actId="20577"/>
        <pc:sldMkLst>
          <pc:docMk/>
          <pc:sldMk cId="112760488" sldId="257"/>
        </pc:sldMkLst>
        <pc:spChg chg="mod">
          <ac:chgData name="Christine Bringefält" userId="MPKLZWreyaYvGZjK9VVyELyy2Dt8cyfpvuH9duKtxss=" providerId="None" clId="Web-{D2E3F1E4-FA95-40E6-80A5-A4717E889A26}" dt="2026-10-03T09:21:57.667" v="65" actId="20577"/>
          <ac:spMkLst>
            <pc:docMk/>
            <pc:sldMk cId="112760488" sldId="257"/>
            <ac:spMk id="3" creationId="{46FC7424-DF88-55B5-ABD4-3F2B4264C707}"/>
          </ac:spMkLst>
        </pc:spChg>
      </pc:sldChg>
    </pc:docChg>
  </pc:docChgLst>
  <pc:docChgLst>
    <pc:chgData name="Christine Bringefält" userId="MPKLZWreyaYvGZjK9VVyELyy2Dt8cyfpvuH9duKtxss=" providerId="None" clId="Web-{40B6145B-2228-4683-B128-929F883B0F56}"/>
    <pc:docChg chg="modSld">
      <pc:chgData name="Christine Bringefält" userId="MPKLZWreyaYvGZjK9VVyELyy2Dt8cyfpvuH9duKtxss=" providerId="None" clId="Web-{40B6145B-2228-4683-B128-929F883B0F56}" dt="2026-10-05T12:49:08.445" v="4"/>
      <pc:docMkLst>
        <pc:docMk/>
      </pc:docMkLst>
      <pc:sldChg chg="addSp modSp">
        <pc:chgData name="Christine Bringefält" userId="MPKLZWreyaYvGZjK9VVyELyy2Dt8cyfpvuH9duKtxss=" providerId="None" clId="Web-{40B6145B-2228-4683-B128-929F883B0F56}" dt="2026-10-05T12:42:32.243" v="2" actId="1076"/>
        <pc:sldMkLst>
          <pc:docMk/>
          <pc:sldMk cId="3586529922" sldId="344"/>
        </pc:sldMkLst>
      </pc:sldChg>
      <pc:sldChg chg="modSp">
        <pc:chgData name="Christine Bringefält" userId="MPKLZWreyaYvGZjK9VVyELyy2Dt8cyfpvuH9duKtxss=" providerId="None" clId="Web-{40B6145B-2228-4683-B128-929F883B0F56}" dt="2026-10-05T12:49:08.445" v="4"/>
        <pc:sldMkLst>
          <pc:docMk/>
          <pc:sldMk cId="2785391071" sldId="364"/>
        </pc:sldMkLst>
        <pc:graphicFrameChg chg="modGraphic">
          <ac:chgData name="Christine Bringefält" userId="MPKLZWreyaYvGZjK9VVyELyy2Dt8cyfpvuH9duKtxss=" providerId="None" clId="Web-{40B6145B-2228-4683-B128-929F883B0F56}" dt="2026-10-05T12:49:08.445" v="4"/>
          <ac:graphicFrameMkLst>
            <pc:docMk/>
            <pc:sldMk cId="2785391071" sldId="364"/>
            <ac:graphicFrameMk id="3" creationId="{17B89482-6069-817A-549D-5AF63AAE17E9}"/>
          </ac:graphicFrameMkLst>
        </pc:graphicFrameChg>
      </pc:sldChg>
    </pc:docChg>
  </pc:docChgLst>
  <pc:docChgLst>
    <pc:chgData name="Christine Bringefält" userId="MPKLZWreyaYvGZjK9VVyELyy2Dt8cyfpvuH9duKtxss=" providerId="None" clId="Web-{B2E4A373-BFA6-4ED7-B249-CB7B26D6B219}"/>
    <pc:docChg chg="addSld modSld sldOrd">
      <pc:chgData name="Christine Bringefält" userId="MPKLZWreyaYvGZjK9VVyELyy2Dt8cyfpvuH9duKtxss=" providerId="None" clId="Web-{B2E4A373-BFA6-4ED7-B249-CB7B26D6B219}" dt="2026-10-04T16:04:46.891" v="1321"/>
      <pc:docMkLst>
        <pc:docMk/>
      </pc:docMkLst>
      <pc:sldChg chg="modSp">
        <pc:chgData name="Christine Bringefält" userId="MPKLZWreyaYvGZjK9VVyELyy2Dt8cyfpvuH9duKtxss=" providerId="None" clId="Web-{B2E4A373-BFA6-4ED7-B249-CB7B26D6B219}" dt="2026-10-04T16:02:57.297" v="1320" actId="20577"/>
        <pc:sldMkLst>
          <pc:docMk/>
          <pc:sldMk cId="112760488" sldId="257"/>
        </pc:sldMkLst>
        <pc:spChg chg="mod">
          <ac:chgData name="Christine Bringefält" userId="MPKLZWreyaYvGZjK9VVyELyy2Dt8cyfpvuH9duKtxss=" providerId="None" clId="Web-{B2E4A373-BFA6-4ED7-B249-CB7B26D6B219}" dt="2026-10-04T16:02:57.297" v="1320" actId="20577"/>
          <ac:spMkLst>
            <pc:docMk/>
            <pc:sldMk cId="112760488" sldId="257"/>
            <ac:spMk id="3" creationId="{46FC7424-DF88-55B5-ABD4-3F2B4264C707}"/>
          </ac:spMkLst>
        </pc:spChg>
      </pc:sldChg>
      <pc:sldChg chg="addSp delSp modSp">
        <pc:chgData name="Christine Bringefält" userId="MPKLZWreyaYvGZjK9VVyELyy2Dt8cyfpvuH9duKtxss=" providerId="None" clId="Web-{B2E4A373-BFA6-4ED7-B249-CB7B26D6B219}" dt="2026-10-04T15:36:01.246" v="923"/>
        <pc:sldMkLst>
          <pc:docMk/>
          <pc:sldMk cId="3586529922" sldId="344"/>
        </pc:sldMkLst>
        <pc:spChg chg="mod">
          <ac:chgData name="Christine Bringefält" userId="MPKLZWreyaYvGZjK9VVyELyy2Dt8cyfpvuH9duKtxss=" providerId="None" clId="Web-{B2E4A373-BFA6-4ED7-B249-CB7B26D6B219}" dt="2026-10-04T15:35:39.387" v="919" actId="1076"/>
          <ac:spMkLst>
            <pc:docMk/>
            <pc:sldMk cId="3586529922" sldId="344"/>
            <ac:spMk id="6" creationId="{99D2FBD8-B979-E030-2FD4-4A9FAF9B5BE4}"/>
          </ac:spMkLst>
        </pc:spChg>
      </pc:sldChg>
      <pc:sldChg chg="ord">
        <pc:chgData name="Christine Bringefält" userId="MPKLZWreyaYvGZjK9VVyELyy2Dt8cyfpvuH9duKtxss=" providerId="None" clId="Web-{B2E4A373-BFA6-4ED7-B249-CB7B26D6B219}" dt="2026-10-04T15:25:28.922" v="864"/>
        <pc:sldMkLst>
          <pc:docMk/>
          <pc:sldMk cId="4141943346" sldId="345"/>
        </pc:sldMkLst>
      </pc:sldChg>
      <pc:sldChg chg="addSp modSp">
        <pc:chgData name="Christine Bringefält" userId="MPKLZWreyaYvGZjK9VVyELyy2Dt8cyfpvuH9duKtxss=" providerId="None" clId="Web-{B2E4A373-BFA6-4ED7-B249-CB7B26D6B219}" dt="2026-10-04T14:50:58.936" v="320" actId="1076"/>
        <pc:sldMkLst>
          <pc:docMk/>
          <pc:sldMk cId="2809321543" sldId="347"/>
        </pc:sldMkLst>
        <pc:spChg chg="mod">
          <ac:chgData name="Christine Bringefält" userId="MPKLZWreyaYvGZjK9VVyELyy2Dt8cyfpvuH9duKtxss=" providerId="None" clId="Web-{B2E4A373-BFA6-4ED7-B249-CB7B26D6B219}" dt="2026-10-04T14:50:52.107" v="319" actId="1076"/>
          <ac:spMkLst>
            <pc:docMk/>
            <pc:sldMk cId="2809321543" sldId="347"/>
            <ac:spMk id="2" creationId="{2D3A3B86-2EA0-4F73-F012-2E955FD05619}"/>
          </ac:spMkLst>
        </pc:spChg>
        <pc:spChg chg="add mod">
          <ac:chgData name="Christine Bringefält" userId="MPKLZWreyaYvGZjK9VVyELyy2Dt8cyfpvuH9duKtxss=" providerId="None" clId="Web-{B2E4A373-BFA6-4ED7-B249-CB7B26D6B219}" dt="2026-10-04T14:50:58.936" v="320" actId="1076"/>
          <ac:spMkLst>
            <pc:docMk/>
            <pc:sldMk cId="2809321543" sldId="347"/>
            <ac:spMk id="5" creationId="{49260C18-C126-3D1C-5F29-818844045DB2}"/>
          </ac:spMkLst>
        </pc:spChg>
        <pc:graphicFrameChg chg="mod modGraphic">
          <ac:chgData name="Christine Bringefält" userId="MPKLZWreyaYvGZjK9VVyELyy2Dt8cyfpvuH9duKtxss=" providerId="None" clId="Web-{B2E4A373-BFA6-4ED7-B249-CB7B26D6B219}" dt="2026-10-04T14:49:01.809" v="268" actId="1076"/>
          <ac:graphicFrameMkLst>
            <pc:docMk/>
            <pc:sldMk cId="2809321543" sldId="347"/>
            <ac:graphicFrameMk id="3" creationId="{E56CA22C-46D8-8917-4162-F6D371052ED5}"/>
          </ac:graphicFrameMkLst>
        </pc:graphicFrameChg>
        <pc:picChg chg="mod">
          <ac:chgData name="Christine Bringefält" userId="MPKLZWreyaYvGZjK9VVyELyy2Dt8cyfpvuH9duKtxss=" providerId="None" clId="Web-{B2E4A373-BFA6-4ED7-B249-CB7B26D6B219}" dt="2026-10-04T14:50:46.467" v="318" actId="1076"/>
          <ac:picMkLst>
            <pc:docMk/>
            <pc:sldMk cId="2809321543" sldId="347"/>
            <ac:picMk id="4" creationId="{E3C754E8-1F2F-9798-7303-D6C0AD9FAE4A}"/>
          </ac:picMkLst>
        </pc:picChg>
      </pc:sldChg>
      <pc:sldChg chg="modSp">
        <pc:chgData name="Christine Bringefält" userId="MPKLZWreyaYvGZjK9VVyELyy2Dt8cyfpvuH9duKtxss=" providerId="None" clId="Web-{B2E4A373-BFA6-4ED7-B249-CB7B26D6B219}" dt="2026-10-04T14:51:12.639" v="332" actId="20577"/>
        <pc:sldMkLst>
          <pc:docMk/>
          <pc:sldMk cId="3890507041" sldId="353"/>
        </pc:sldMkLst>
        <pc:spChg chg="mod">
          <ac:chgData name="Christine Bringefält" userId="MPKLZWreyaYvGZjK9VVyELyy2Dt8cyfpvuH9duKtxss=" providerId="None" clId="Web-{B2E4A373-BFA6-4ED7-B249-CB7B26D6B219}" dt="2026-10-04T14:51:12.639" v="332" actId="20577"/>
          <ac:spMkLst>
            <pc:docMk/>
            <pc:sldMk cId="3890507041" sldId="353"/>
            <ac:spMk id="2" creationId="{BC75E555-C8C9-8A9C-3301-545DD781498E}"/>
          </ac:spMkLst>
        </pc:spChg>
      </pc:sldChg>
      <pc:sldChg chg="delSp modSp ord">
        <pc:chgData name="Christine Bringefält" userId="MPKLZWreyaYvGZjK9VVyELyy2Dt8cyfpvuH9duKtxss=" providerId="None" clId="Web-{B2E4A373-BFA6-4ED7-B249-CB7B26D6B219}" dt="2026-10-04T15:26:03.406" v="875"/>
        <pc:sldMkLst>
          <pc:docMk/>
          <pc:sldMk cId="53672091" sldId="359"/>
        </pc:sldMkLst>
        <pc:spChg chg="mod">
          <ac:chgData name="Christine Bringefält" userId="MPKLZWreyaYvGZjK9VVyELyy2Dt8cyfpvuH9duKtxss=" providerId="None" clId="Web-{B2E4A373-BFA6-4ED7-B249-CB7B26D6B219}" dt="2026-10-04T15:25:58.219" v="874" actId="20577"/>
          <ac:spMkLst>
            <pc:docMk/>
            <pc:sldMk cId="53672091" sldId="359"/>
            <ac:spMk id="11" creationId="{7F19C789-4C45-1045-B998-3A5C958BCEF8}"/>
          </ac:spMkLst>
        </pc:spChg>
      </pc:sldChg>
      <pc:sldChg chg="new ord">
        <pc:chgData name="Christine Bringefält" userId="MPKLZWreyaYvGZjK9VVyELyy2Dt8cyfpvuH9duKtxss=" providerId="None" clId="Web-{B2E4A373-BFA6-4ED7-B249-CB7B26D6B219}" dt="2026-10-04T15:34:38.043" v="892"/>
        <pc:sldMkLst>
          <pc:docMk/>
          <pc:sldMk cId="3023026670" sldId="360"/>
        </pc:sldMkLst>
      </pc:sldChg>
      <pc:sldChg chg="modSp add replId">
        <pc:chgData name="Christine Bringefält" userId="MPKLZWreyaYvGZjK9VVyELyy2Dt8cyfpvuH9duKtxss=" providerId="None" clId="Web-{B2E4A373-BFA6-4ED7-B249-CB7B26D6B219}" dt="2026-10-04T15:23:10.454" v="863"/>
        <pc:sldMkLst>
          <pc:docMk/>
          <pc:sldMk cId="3910855649" sldId="361"/>
        </pc:sldMkLst>
        <pc:spChg chg="mod">
          <ac:chgData name="Christine Bringefält" userId="MPKLZWreyaYvGZjK9VVyELyy2Dt8cyfpvuH9duKtxss=" providerId="None" clId="Web-{B2E4A373-BFA6-4ED7-B249-CB7B26D6B219}" dt="2026-10-04T15:23:06.454" v="811" actId="20577"/>
          <ac:spMkLst>
            <pc:docMk/>
            <pc:sldMk cId="3910855649" sldId="361"/>
            <ac:spMk id="6" creationId="{0A87E211-BB0B-44A1-0689-66EA94432986}"/>
          </ac:spMkLst>
        </pc:spChg>
        <pc:graphicFrameChg chg="mod modGraphic">
          <ac:chgData name="Christine Bringefält" userId="MPKLZWreyaYvGZjK9VVyELyy2Dt8cyfpvuH9duKtxss=" providerId="None" clId="Web-{B2E4A373-BFA6-4ED7-B249-CB7B26D6B219}" dt="2026-10-04T15:23:10.454" v="863"/>
          <ac:graphicFrameMkLst>
            <pc:docMk/>
            <pc:sldMk cId="3910855649" sldId="361"/>
            <ac:graphicFrameMk id="3" creationId="{BD5FA640-B6AA-A0B1-3A28-9C620E863CED}"/>
          </ac:graphicFrameMkLst>
        </pc:graphicFrameChg>
      </pc:sldChg>
      <pc:sldChg chg="addSp delSp modSp add ord replId">
        <pc:chgData name="Christine Bringefält" userId="MPKLZWreyaYvGZjK9VVyELyy2Dt8cyfpvuH9duKtxss=" providerId="None" clId="Web-{B2E4A373-BFA6-4ED7-B249-CB7B26D6B219}" dt="2026-10-04T16:01:09.720" v="1275" actId="20577"/>
        <pc:sldMkLst>
          <pc:docMk/>
          <pc:sldMk cId="4249234939" sldId="363"/>
        </pc:sldMkLst>
        <pc:spChg chg="mod">
          <ac:chgData name="Christine Bringefält" userId="MPKLZWreyaYvGZjK9VVyELyy2Dt8cyfpvuH9duKtxss=" providerId="None" clId="Web-{B2E4A373-BFA6-4ED7-B249-CB7B26D6B219}" dt="2026-10-04T16:00:28.939" v="1259" actId="20577"/>
          <ac:spMkLst>
            <pc:docMk/>
            <pc:sldMk cId="4249234939" sldId="363"/>
            <ac:spMk id="2" creationId="{F6EEBA10-C453-7525-02CE-0553E1012F2F}"/>
          </ac:spMkLst>
        </pc:spChg>
        <pc:spChg chg="add mod">
          <ac:chgData name="Christine Bringefält" userId="MPKLZWreyaYvGZjK9VVyELyy2Dt8cyfpvuH9duKtxss=" providerId="None" clId="Web-{B2E4A373-BFA6-4ED7-B249-CB7B26D6B219}" dt="2026-10-04T16:01:09.720" v="1275" actId="20577"/>
          <ac:spMkLst>
            <pc:docMk/>
            <pc:sldMk cId="4249234939" sldId="363"/>
            <ac:spMk id="6" creationId="{87F78F83-E6EE-A30C-BCA1-18DDBE44E5AF}"/>
          </ac:spMkLst>
        </pc:spChg>
        <pc:picChg chg="mod">
          <ac:chgData name="Christine Bringefält" userId="MPKLZWreyaYvGZjK9VVyELyy2Dt8cyfpvuH9duKtxss=" providerId="None" clId="Web-{B2E4A373-BFA6-4ED7-B249-CB7B26D6B219}" dt="2026-10-04T16:00:12.955" v="1256" actId="1076"/>
          <ac:picMkLst>
            <pc:docMk/>
            <pc:sldMk cId="4249234939" sldId="363"/>
            <ac:picMk id="4" creationId="{F30F52E3-88D8-9369-5B44-66F9CF0485E1}"/>
          </ac:picMkLst>
        </pc:picChg>
      </pc:sldChg>
      <pc:sldChg chg="modSp add replId">
        <pc:chgData name="Christine Bringefält" userId="MPKLZWreyaYvGZjK9VVyELyy2Dt8cyfpvuH9duKtxss=" providerId="None" clId="Web-{B2E4A373-BFA6-4ED7-B249-CB7B26D6B219}" dt="2026-10-04T16:04:46.891" v="1321"/>
        <pc:sldMkLst>
          <pc:docMk/>
          <pc:sldMk cId="2785391071" sldId="364"/>
        </pc:sldMkLst>
        <pc:graphicFrameChg chg="modGraphic">
          <ac:chgData name="Christine Bringefält" userId="MPKLZWreyaYvGZjK9VVyELyy2Dt8cyfpvuH9duKtxss=" providerId="None" clId="Web-{B2E4A373-BFA6-4ED7-B249-CB7B26D6B219}" dt="2026-10-04T16:04:46.891" v="1321"/>
          <ac:graphicFrameMkLst>
            <pc:docMk/>
            <pc:sldMk cId="2785391071" sldId="364"/>
            <ac:graphicFrameMk id="3" creationId="{17B89482-6069-817A-549D-5AF63AAE17E9}"/>
          </ac:graphicFrameMkLst>
        </pc:graphicFrameChg>
      </pc:sldChg>
      <pc:sldChg chg="addSp delSp modSp add replId">
        <pc:chgData name="Christine Bringefält" userId="MPKLZWreyaYvGZjK9VVyELyy2Dt8cyfpvuH9duKtxss=" providerId="None" clId="Web-{B2E4A373-BFA6-4ED7-B249-CB7B26D6B219}" dt="2026-10-04T15:45:29.195" v="1171"/>
        <pc:sldMkLst>
          <pc:docMk/>
          <pc:sldMk cId="3734555409" sldId="365"/>
        </pc:sldMkLst>
        <pc:graphicFrameChg chg="add mod modGraphic">
          <ac:chgData name="Christine Bringefält" userId="MPKLZWreyaYvGZjK9VVyELyy2Dt8cyfpvuH9duKtxss=" providerId="None" clId="Web-{B2E4A373-BFA6-4ED7-B249-CB7B26D6B219}" dt="2026-10-04T15:45:29.195" v="1171"/>
          <ac:graphicFrameMkLst>
            <pc:docMk/>
            <pc:sldMk cId="3734555409" sldId="365"/>
            <ac:graphicFrameMk id="3" creationId="{EED76B6C-F0C6-E22C-70E0-0F283A8B247F}"/>
          </ac:graphicFrameMkLst>
        </pc:graphicFrameChg>
      </pc:sldChg>
      <pc:sldChg chg="delSp modSp new">
        <pc:chgData name="Christine Bringefält" userId="MPKLZWreyaYvGZjK9VVyELyy2Dt8cyfpvuH9duKtxss=" providerId="None" clId="Web-{B2E4A373-BFA6-4ED7-B249-CB7B26D6B219}" dt="2026-10-04T16:02:34.845" v="1311" actId="20577"/>
        <pc:sldMkLst>
          <pc:docMk/>
          <pc:sldMk cId="1529815167" sldId="366"/>
        </pc:sldMkLst>
        <pc:spChg chg="mod">
          <ac:chgData name="Christine Bringefält" userId="MPKLZWreyaYvGZjK9VVyELyy2Dt8cyfpvuH9duKtxss=" providerId="None" clId="Web-{B2E4A373-BFA6-4ED7-B249-CB7B26D6B219}" dt="2026-10-04T16:02:34.845" v="1311" actId="20577"/>
          <ac:spMkLst>
            <pc:docMk/>
            <pc:sldMk cId="1529815167" sldId="366"/>
            <ac:spMk id="3" creationId="{13D432D6-7DCB-0E6B-9087-038F0877F050}"/>
          </ac:spMkLst>
        </pc:spChg>
      </pc:sldChg>
    </pc:docChg>
  </pc:docChgLst>
  <pc:docChgLst>
    <pc:chgData name="Anna Allthin" userId="u57FG+qYJFZVXdEZhrqVBhyuXjsFIN+zZe41Aj/I7CY=" providerId="None" clId="Web-{4C7AA79A-86F4-4138-AA8E-FDC4E3D707AB}"/>
    <pc:docChg chg="modSld">
      <pc:chgData name="Anna Allthin" userId="u57FG+qYJFZVXdEZhrqVBhyuXjsFIN+zZe41Aj/I7CY=" providerId="None" clId="Web-{4C7AA79A-86F4-4138-AA8E-FDC4E3D707AB}" dt="2026-10-07T10:33:30.423" v="19" actId="20577"/>
      <pc:docMkLst>
        <pc:docMk/>
      </pc:docMkLst>
      <pc:sldChg chg="modSp">
        <pc:chgData name="Anna Allthin" userId="u57FG+qYJFZVXdEZhrqVBhyuXjsFIN+zZe41Aj/I7CY=" providerId="None" clId="Web-{4C7AA79A-86F4-4138-AA8E-FDC4E3D707AB}" dt="2026-10-07T10:33:30.423" v="19" actId="20577"/>
        <pc:sldMkLst>
          <pc:docMk/>
          <pc:sldMk cId="91025368" sldId="367"/>
        </pc:sldMkLst>
        <pc:spChg chg="mod">
          <ac:chgData name="Anna Allthin" userId="u57FG+qYJFZVXdEZhrqVBhyuXjsFIN+zZe41Aj/I7CY=" providerId="None" clId="Web-{4C7AA79A-86F4-4138-AA8E-FDC4E3D707AB}" dt="2026-10-07T10:31:21.514" v="5" actId="20577"/>
          <ac:spMkLst>
            <pc:docMk/>
            <pc:sldMk cId="91025368" sldId="367"/>
            <ac:spMk id="3" creationId="{6B1A5643-DD63-E07A-6E91-9F9FA277E8F2}"/>
          </ac:spMkLst>
        </pc:spChg>
        <pc:spChg chg="mod">
          <ac:chgData name="Anna Allthin" userId="u57FG+qYJFZVXdEZhrqVBhyuXjsFIN+zZe41Aj/I7CY=" providerId="None" clId="Web-{4C7AA79A-86F4-4138-AA8E-FDC4E3D707AB}" dt="2026-10-07T10:33:30.423" v="19" actId="20577"/>
          <ac:spMkLst>
            <pc:docMk/>
            <pc:sldMk cId="91025368" sldId="367"/>
            <ac:spMk id="5" creationId="{A797F1AA-6683-0D5C-26C6-BA629C41E3FF}"/>
          </ac:spMkLst>
        </pc:spChg>
      </pc:sldChg>
    </pc:docChg>
  </pc:docChgLst>
  <pc:docChgLst>
    <pc:chgData name="Billy Örneborg" userId="OkmKBi649lr30akwHrUDgW1pdC0tjLuKVqH6GeC5FmQ=" providerId="None" clId="Web-{46B8640D-E129-44A3-80FC-0EC849DAE452}"/>
    <pc:docChg chg="modSld">
      <pc:chgData name="Billy Örneborg" userId="OkmKBi649lr30akwHrUDgW1pdC0tjLuKVqH6GeC5FmQ=" providerId="None" clId="Web-{46B8640D-E129-44A3-80FC-0EC849DAE452}" dt="2026-10-05T10:39:44.400" v="225"/>
      <pc:docMkLst>
        <pc:docMk/>
      </pc:docMkLst>
      <pc:sldChg chg="modSp">
        <pc:chgData name="Billy Örneborg" userId="OkmKBi649lr30akwHrUDgW1pdC0tjLuKVqH6GeC5FmQ=" providerId="None" clId="Web-{46B8640D-E129-44A3-80FC-0EC849DAE452}" dt="2026-10-05T10:39:44.400" v="225"/>
        <pc:sldMkLst>
          <pc:docMk/>
          <pc:sldMk cId="3910855649" sldId="361"/>
        </pc:sldMkLst>
        <pc:graphicFrameChg chg="mod modGraphic">
          <ac:chgData name="Billy Örneborg" userId="OkmKBi649lr30akwHrUDgW1pdC0tjLuKVqH6GeC5FmQ=" providerId="None" clId="Web-{46B8640D-E129-44A3-80FC-0EC849DAE452}" dt="2026-10-05T10:39:44.400" v="225"/>
          <ac:graphicFrameMkLst>
            <pc:docMk/>
            <pc:sldMk cId="3910855649" sldId="361"/>
            <ac:graphicFrameMk id="3" creationId="{BD5FA640-B6AA-A0B1-3A28-9C620E863CED}"/>
          </ac:graphicFrameMkLst>
        </pc:graphicFrameChg>
      </pc:sldChg>
    </pc:docChg>
  </pc:docChgLst>
  <pc:docChgLst>
    <pc:chgData name="Christine Bringefält" userId="MPKLZWreyaYvGZjK9VVyELyy2Dt8cyfpvuH9duKtxss=" providerId="None" clId="Web-{4332B211-BAA7-49F4-9760-378DE6C3864B}"/>
    <pc:docChg chg="delSld modSld">
      <pc:chgData name="Christine Bringefält" userId="MPKLZWreyaYvGZjK9VVyELyy2Dt8cyfpvuH9duKtxss=" providerId="None" clId="Web-{4332B211-BAA7-49F4-9760-378DE6C3864B}" dt="2026-10-04T15:05:59.085" v="278" actId="20577"/>
      <pc:docMkLst>
        <pc:docMk/>
      </pc:docMkLst>
      <pc:sldChg chg="modSp">
        <pc:chgData name="Christine Bringefält" userId="MPKLZWreyaYvGZjK9VVyELyy2Dt8cyfpvuH9duKtxss=" providerId="None" clId="Web-{4332B211-BAA7-49F4-9760-378DE6C3864B}" dt="2026-10-04T15:05:59.085" v="278" actId="20577"/>
        <pc:sldMkLst>
          <pc:docMk/>
          <pc:sldMk cId="112760488" sldId="257"/>
        </pc:sldMkLst>
        <pc:spChg chg="mod">
          <ac:chgData name="Christine Bringefält" userId="MPKLZWreyaYvGZjK9VVyELyy2Dt8cyfpvuH9duKtxss=" providerId="None" clId="Web-{4332B211-BAA7-49F4-9760-378DE6C3864B}" dt="2026-10-04T15:05:59.085" v="278" actId="20577"/>
          <ac:spMkLst>
            <pc:docMk/>
            <pc:sldMk cId="112760488" sldId="257"/>
            <ac:spMk id="3" creationId="{46FC7424-DF88-55B5-ABD4-3F2B4264C707}"/>
          </ac:spMkLst>
        </pc:spChg>
      </pc:sldChg>
      <pc:sldChg chg="modSp">
        <pc:chgData name="Christine Bringefält" userId="MPKLZWreyaYvGZjK9VVyELyy2Dt8cyfpvuH9duKtxss=" providerId="None" clId="Web-{4332B211-BAA7-49F4-9760-378DE6C3864B}" dt="2026-10-04T13:51:57.832" v="19"/>
        <pc:sldMkLst>
          <pc:docMk/>
          <pc:sldMk cId="3586529922" sldId="344"/>
        </pc:sldMkLst>
      </pc:sldChg>
      <pc:sldChg chg="addSp delSp modSp">
        <pc:chgData name="Christine Bringefält" userId="MPKLZWreyaYvGZjK9VVyELyy2Dt8cyfpvuH9duKtxss=" providerId="None" clId="Web-{4332B211-BAA7-49F4-9760-378DE6C3864B}" dt="2026-10-04T14:59:02.535" v="230"/>
        <pc:sldMkLst>
          <pc:docMk/>
          <pc:sldMk cId="2809321543" sldId="347"/>
        </pc:sldMkLst>
        <pc:spChg chg="mod">
          <ac:chgData name="Christine Bringefält" userId="MPKLZWreyaYvGZjK9VVyELyy2Dt8cyfpvuH9duKtxss=" providerId="None" clId="Web-{4332B211-BAA7-49F4-9760-378DE6C3864B}" dt="2026-10-04T13:56:02.569" v="31" actId="14100"/>
          <ac:spMkLst>
            <pc:docMk/>
            <pc:sldMk cId="2809321543" sldId="347"/>
            <ac:spMk id="2" creationId="{2D3A3B86-2EA0-4F73-F012-2E955FD05619}"/>
          </ac:spMkLst>
        </pc:spChg>
        <pc:graphicFrameChg chg="add mod modGraphic">
          <ac:chgData name="Christine Bringefält" userId="MPKLZWreyaYvGZjK9VVyELyy2Dt8cyfpvuH9duKtxss=" providerId="None" clId="Web-{4332B211-BAA7-49F4-9760-378DE6C3864B}" dt="2026-10-04T14:09:50.435" v="224"/>
          <ac:graphicFrameMkLst>
            <pc:docMk/>
            <pc:sldMk cId="2809321543" sldId="347"/>
            <ac:graphicFrameMk id="3" creationId="{E56CA22C-46D8-8917-4162-F6D371052ED5}"/>
          </ac:graphicFrameMkLst>
        </pc:graphicFrameChg>
      </pc:sldChg>
      <pc:sldChg chg="addSp modSp">
        <pc:chgData name="Christine Bringefält" userId="MPKLZWreyaYvGZjK9VVyELyy2Dt8cyfpvuH9duKtxss=" providerId="None" clId="Web-{4332B211-BAA7-49F4-9760-378DE6C3864B}" dt="2026-10-04T15:01:04.692" v="250"/>
        <pc:sldMkLst>
          <pc:docMk/>
          <pc:sldMk cId="3890507041" sldId="353"/>
        </pc:sldMkLst>
        <pc:spChg chg="mod">
          <ac:chgData name="Christine Bringefält" userId="MPKLZWreyaYvGZjK9VVyELyy2Dt8cyfpvuH9duKtxss=" providerId="None" clId="Web-{4332B211-BAA7-49F4-9760-378DE6C3864B}" dt="2026-10-04T15:00:13.754" v="243" actId="1076"/>
          <ac:spMkLst>
            <pc:docMk/>
            <pc:sldMk cId="3890507041" sldId="353"/>
            <ac:spMk id="2" creationId="{BC75E555-C8C9-8A9C-3301-545DD781498E}"/>
          </ac:spMkLst>
        </pc:spChg>
        <pc:picChg chg="add mod ord">
          <ac:chgData name="Christine Bringefält" userId="MPKLZWreyaYvGZjK9VVyELyy2Dt8cyfpvuH9duKtxss=" providerId="None" clId="Web-{4332B211-BAA7-49F4-9760-378DE6C3864B}" dt="2026-10-04T15:01:04.692" v="250"/>
          <ac:picMkLst>
            <pc:docMk/>
            <pc:sldMk cId="3890507041" sldId="353"/>
            <ac:picMk id="3" creationId="{0A7E5944-2109-374A-96CA-C1AC78884749}"/>
          </ac:picMkLst>
        </pc:picChg>
        <pc:picChg chg="mod">
          <ac:chgData name="Christine Bringefält" userId="MPKLZWreyaYvGZjK9VVyELyy2Dt8cyfpvuH9duKtxss=" providerId="None" clId="Web-{4332B211-BAA7-49F4-9760-378DE6C3864B}" dt="2026-10-04T15:00:10.254" v="242" actId="1076"/>
          <ac:picMkLst>
            <pc:docMk/>
            <pc:sldMk cId="3890507041" sldId="353"/>
            <ac:picMk id="4" creationId="{3741B74B-AE07-ADF4-334F-CA3D789FE051}"/>
          </ac:picMkLst>
        </pc:picChg>
        <pc:picChg chg="add mod">
          <ac:chgData name="Christine Bringefält" userId="MPKLZWreyaYvGZjK9VVyELyy2Dt8cyfpvuH9duKtxss=" providerId="None" clId="Web-{4332B211-BAA7-49F4-9760-378DE6C3864B}" dt="2026-10-04T15:00:30.801" v="248" actId="1076"/>
          <ac:picMkLst>
            <pc:docMk/>
            <pc:sldMk cId="3890507041" sldId="353"/>
            <ac:picMk id="5" creationId="{8FBEF5A0-58FD-3151-909B-C749CDB723C1}"/>
          </ac:picMkLst>
        </pc:picChg>
        <pc:picChg chg="add mod ord">
          <ac:chgData name="Christine Bringefält" userId="MPKLZWreyaYvGZjK9VVyELyy2Dt8cyfpvuH9duKtxss=" providerId="None" clId="Web-{4332B211-BAA7-49F4-9760-378DE6C3864B}" dt="2026-10-04T15:00:39.192" v="249"/>
          <ac:picMkLst>
            <pc:docMk/>
            <pc:sldMk cId="3890507041" sldId="353"/>
            <ac:picMk id="6" creationId="{1CB651BC-0360-F1CB-AB3C-D0CC51439B9C}"/>
          </ac:picMkLst>
        </pc:picChg>
      </pc:sldChg>
      <pc:sldChg chg="addSp delSp modSp">
        <pc:chgData name="Christine Bringefält" userId="MPKLZWreyaYvGZjK9VVyELyy2Dt8cyfpvuH9duKtxss=" providerId="None" clId="Web-{4332B211-BAA7-49F4-9760-378DE6C3864B}" dt="2026-10-04T15:05:19.413" v="264" actId="20577"/>
        <pc:sldMkLst>
          <pc:docMk/>
          <pc:sldMk cId="3023026670" sldId="360"/>
        </pc:sldMkLst>
        <pc:spChg chg="add mod">
          <ac:chgData name="Christine Bringefält" userId="MPKLZWreyaYvGZjK9VVyELyy2Dt8cyfpvuH9duKtxss=" providerId="None" clId="Web-{4332B211-BAA7-49F4-9760-378DE6C3864B}" dt="2026-10-04T15:05:19.413" v="264" actId="20577"/>
          <ac:spMkLst>
            <pc:docMk/>
            <pc:sldMk cId="3023026670" sldId="360"/>
            <ac:spMk id="7" creationId="{426DB96F-EFFA-68A0-4A6B-B9056E0A4AE8}"/>
          </ac:spMkLst>
        </pc:spChg>
      </pc:sldChg>
    </pc:docChg>
  </pc:docChgLst>
  <pc:docChgLst>
    <pc:chgData name="Anna Allthin" userId="u57FG+qYJFZVXdEZhrqVBhyuXjsFIN+zZe41Aj/I7CY=" providerId="None" clId="Web-{B23EE9D4-B50D-40EA-8D0D-DDBB83F43D6C}"/>
    <pc:docChg chg="addSld">
      <pc:chgData name="Anna Allthin" userId="u57FG+qYJFZVXdEZhrqVBhyuXjsFIN+zZe41Aj/I7CY=" providerId="None" clId="Web-{B23EE9D4-B50D-40EA-8D0D-DDBB83F43D6C}" dt="2026-10-06T16:21:38.464" v="0"/>
      <pc:docMkLst>
        <pc:docMk/>
      </pc:docMkLst>
      <pc:sldChg chg="add">
        <pc:chgData name="Anna Allthin" userId="u57FG+qYJFZVXdEZhrqVBhyuXjsFIN+zZe41Aj/I7CY=" providerId="None" clId="Web-{B23EE9D4-B50D-40EA-8D0D-DDBB83F43D6C}" dt="2026-10-06T16:21:38.464" v="0"/>
        <pc:sldMkLst>
          <pc:docMk/>
          <pc:sldMk cId="913177760" sldId="267"/>
        </pc:sldMkLst>
      </pc:sldChg>
    </pc:docChg>
  </pc:docChgLst>
  <pc:docChgLst>
    <pc:chgData name="Christine Bringefält" userId="MPKLZWreyaYvGZjK9VVyELyy2Dt8cyfpvuH9duKtxss=" providerId="None" clId="Web-{C5E3E121-CC25-49D7-814D-5C9E10E8F789}"/>
    <pc:docChg chg="modSld">
      <pc:chgData name="Christine Bringefält" userId="MPKLZWreyaYvGZjK9VVyELyy2Dt8cyfpvuH9duKtxss=" providerId="None" clId="Web-{C5E3E121-CC25-49D7-814D-5C9E10E8F789}" dt="2026-10-07T17:42:04.836" v="208"/>
      <pc:docMkLst>
        <pc:docMk/>
      </pc:docMkLst>
      <pc:sldChg chg="modSp">
        <pc:chgData name="Christine Bringefält" userId="MPKLZWreyaYvGZjK9VVyELyy2Dt8cyfpvuH9duKtxss=" providerId="None" clId="Web-{C5E3E121-CC25-49D7-814D-5C9E10E8F789}" dt="2026-10-07T17:14:37.148" v="41"/>
        <pc:sldMkLst>
          <pc:docMk/>
          <pc:sldMk cId="3910855649" sldId="361"/>
        </pc:sldMkLst>
        <pc:graphicFrameChg chg="mod modGraphic">
          <ac:chgData name="Christine Bringefält" userId="MPKLZWreyaYvGZjK9VVyELyy2Dt8cyfpvuH9duKtxss=" providerId="None" clId="Web-{C5E3E121-CC25-49D7-814D-5C9E10E8F789}" dt="2026-10-07T17:14:37.148" v="41"/>
          <ac:graphicFrameMkLst>
            <pc:docMk/>
            <pc:sldMk cId="3910855649" sldId="361"/>
            <ac:graphicFrameMk id="3" creationId="{BD5FA640-B6AA-A0B1-3A28-9C620E863CED}"/>
          </ac:graphicFrameMkLst>
        </pc:graphicFrameChg>
      </pc:sldChg>
      <pc:sldChg chg="modSp">
        <pc:chgData name="Christine Bringefält" userId="MPKLZWreyaYvGZjK9VVyELyy2Dt8cyfpvuH9duKtxss=" providerId="None" clId="Web-{C5E3E121-CC25-49D7-814D-5C9E10E8F789}" dt="2026-10-07T17:42:04.836" v="208"/>
        <pc:sldMkLst>
          <pc:docMk/>
          <pc:sldMk cId="3734555409" sldId="365"/>
        </pc:sldMkLst>
        <pc:graphicFrameChg chg="mod modGraphic">
          <ac:chgData name="Christine Bringefält" userId="MPKLZWreyaYvGZjK9VVyELyy2Dt8cyfpvuH9duKtxss=" providerId="None" clId="Web-{C5E3E121-CC25-49D7-814D-5C9E10E8F789}" dt="2026-10-07T17:42:04.836" v="208"/>
          <ac:graphicFrameMkLst>
            <pc:docMk/>
            <pc:sldMk cId="3734555409" sldId="365"/>
            <ac:graphicFrameMk id="3" creationId="{EED76B6C-F0C6-E22C-70E0-0F283A8B247F}"/>
          </ac:graphicFrameMkLst>
        </pc:graphicFrameChg>
      </pc:sldChg>
      <pc:sldChg chg="addSp modSp">
        <pc:chgData name="Christine Bringefält" userId="MPKLZWreyaYvGZjK9VVyELyy2Dt8cyfpvuH9duKtxss=" providerId="None" clId="Web-{C5E3E121-CC25-49D7-814D-5C9E10E8F789}" dt="2026-10-07T17:39:39.274" v="91" actId="20577"/>
        <pc:sldMkLst>
          <pc:docMk/>
          <pc:sldMk cId="876407525" sldId="373"/>
        </pc:sldMkLst>
        <pc:spChg chg="add mod">
          <ac:chgData name="Christine Bringefält" userId="MPKLZWreyaYvGZjK9VVyELyy2Dt8cyfpvuH9duKtxss=" providerId="None" clId="Web-{C5E3E121-CC25-49D7-814D-5C9E10E8F789}" dt="2026-10-07T17:39:39.274" v="91" actId="20577"/>
          <ac:spMkLst>
            <pc:docMk/>
            <pc:sldMk cId="876407525" sldId="373"/>
            <ac:spMk id="3" creationId="{927C326B-6F25-A9D7-6EAB-72B9CAD76F20}"/>
          </ac:spMkLst>
        </pc:spChg>
      </pc:sldChg>
    </pc:docChg>
  </pc:docChgLst>
  <pc:docChgLst>
    <pc:chgData name="Christine Bringefält" userId="MPKLZWreyaYvGZjK9VVyELyy2Dt8cyfpvuH9duKtxss=" providerId="None" clId="Web-{E7D3FB33-F0AC-4B6E-B3A0-3E1812490C4B}"/>
    <pc:docChg chg="addSld delSld modSld sldOrd">
      <pc:chgData name="Christine Bringefält" userId="MPKLZWreyaYvGZjK9VVyELyy2Dt8cyfpvuH9duKtxss=" providerId="None" clId="Web-{E7D3FB33-F0AC-4B6E-B3A0-3E1812490C4B}" dt="2026-10-07T11:41:04.259" v="415" actId="20577"/>
      <pc:docMkLst>
        <pc:docMk/>
      </pc:docMkLst>
      <pc:sldChg chg="modSp">
        <pc:chgData name="Christine Bringefält" userId="MPKLZWreyaYvGZjK9VVyELyy2Dt8cyfpvuH9duKtxss=" providerId="None" clId="Web-{E7D3FB33-F0AC-4B6E-B3A0-3E1812490C4B}" dt="2026-10-07T11:41:04.259" v="415" actId="20577"/>
        <pc:sldMkLst>
          <pc:docMk/>
          <pc:sldMk cId="112760488" sldId="257"/>
        </pc:sldMkLst>
        <pc:spChg chg="mod">
          <ac:chgData name="Christine Bringefält" userId="MPKLZWreyaYvGZjK9VVyELyy2Dt8cyfpvuH9duKtxss=" providerId="None" clId="Web-{E7D3FB33-F0AC-4B6E-B3A0-3E1812490C4B}" dt="2026-10-07T11:41:04.259" v="415" actId="20577"/>
          <ac:spMkLst>
            <pc:docMk/>
            <pc:sldMk cId="112760488" sldId="257"/>
            <ac:spMk id="3" creationId="{46FC7424-DF88-55B5-ABD4-3F2B4264C707}"/>
          </ac:spMkLst>
        </pc:spChg>
      </pc:sldChg>
      <pc:sldChg chg="ord">
        <pc:chgData name="Christine Bringefält" userId="MPKLZWreyaYvGZjK9VVyELyy2Dt8cyfpvuH9duKtxss=" providerId="None" clId="Web-{E7D3FB33-F0AC-4B6E-B3A0-3E1812490C4B}" dt="2026-10-07T11:39:32.229" v="409"/>
        <pc:sldMkLst>
          <pc:docMk/>
          <pc:sldMk cId="913177760" sldId="267"/>
        </pc:sldMkLst>
      </pc:sldChg>
      <pc:sldChg chg="delSp modSp ord">
        <pc:chgData name="Christine Bringefält" userId="MPKLZWreyaYvGZjK9VVyELyy2Dt8cyfpvuH9duKtxss=" providerId="None" clId="Web-{E7D3FB33-F0AC-4B6E-B3A0-3E1812490C4B}" dt="2026-10-07T11:38:34.635" v="399"/>
        <pc:sldMkLst>
          <pc:docMk/>
          <pc:sldMk cId="3586529922" sldId="344"/>
        </pc:sldMkLst>
        <pc:spChg chg="mod">
          <ac:chgData name="Christine Bringefält" userId="MPKLZWreyaYvGZjK9VVyELyy2Dt8cyfpvuH9duKtxss=" providerId="None" clId="Web-{E7D3FB33-F0AC-4B6E-B3A0-3E1812490C4B}" dt="2026-10-07T11:38:30.120" v="398" actId="20577"/>
          <ac:spMkLst>
            <pc:docMk/>
            <pc:sldMk cId="3586529922" sldId="344"/>
            <ac:spMk id="6" creationId="{99D2FBD8-B979-E030-2FD4-4A9FAF9B5BE4}"/>
          </ac:spMkLst>
        </pc:spChg>
        <pc:picChg chg="del">
          <ac:chgData name="Christine Bringefält" userId="MPKLZWreyaYvGZjK9VVyELyy2Dt8cyfpvuH9duKtxss=" providerId="None" clId="Web-{E7D3FB33-F0AC-4B6E-B3A0-3E1812490C4B}" dt="2026-10-07T11:38:34.635" v="399"/>
          <ac:picMkLst>
            <pc:docMk/>
            <pc:sldMk cId="3586529922" sldId="344"/>
            <ac:picMk id="2" creationId="{19861A75-3300-6CF4-5857-EDEFDF2D6B2B}"/>
          </ac:picMkLst>
        </pc:picChg>
      </pc:sldChg>
      <pc:sldChg chg="ord">
        <pc:chgData name="Christine Bringefält" userId="MPKLZWreyaYvGZjK9VVyELyy2Dt8cyfpvuH9duKtxss=" providerId="None" clId="Web-{E7D3FB33-F0AC-4B6E-B3A0-3E1812490C4B}" dt="2026-10-07T11:39:50.197" v="413"/>
        <pc:sldMkLst>
          <pc:docMk/>
          <pc:sldMk cId="4141943346" sldId="345"/>
        </pc:sldMkLst>
      </pc:sldChg>
      <pc:sldChg chg="ord">
        <pc:chgData name="Christine Bringefält" userId="MPKLZWreyaYvGZjK9VVyELyy2Dt8cyfpvuH9duKtxss=" providerId="None" clId="Web-{E7D3FB33-F0AC-4B6E-B3A0-3E1812490C4B}" dt="2026-10-07T11:39:59.447" v="414"/>
        <pc:sldMkLst>
          <pc:docMk/>
          <pc:sldMk cId="2809321543" sldId="347"/>
        </pc:sldMkLst>
      </pc:sldChg>
      <pc:sldChg chg="ord">
        <pc:chgData name="Christine Bringefält" userId="MPKLZWreyaYvGZjK9VVyELyy2Dt8cyfpvuH9duKtxss=" providerId="None" clId="Web-{E7D3FB33-F0AC-4B6E-B3A0-3E1812490C4B}" dt="2026-10-07T11:39:48.447" v="412"/>
        <pc:sldMkLst>
          <pc:docMk/>
          <pc:sldMk cId="53672091" sldId="359"/>
        </pc:sldMkLst>
      </pc:sldChg>
      <pc:sldChg chg="modSp ord">
        <pc:chgData name="Christine Bringefält" userId="MPKLZWreyaYvGZjK9VVyELyy2Dt8cyfpvuH9duKtxss=" providerId="None" clId="Web-{E7D3FB33-F0AC-4B6E-B3A0-3E1812490C4B}" dt="2026-10-07T11:36:15.090" v="332" actId="1076"/>
        <pc:sldMkLst>
          <pc:docMk/>
          <pc:sldMk cId="3910855649" sldId="361"/>
        </pc:sldMkLst>
        <pc:spChg chg="mod">
          <ac:chgData name="Christine Bringefält" userId="MPKLZWreyaYvGZjK9VVyELyy2Dt8cyfpvuH9duKtxss=" providerId="None" clId="Web-{E7D3FB33-F0AC-4B6E-B3A0-3E1812490C4B}" dt="2026-10-07T11:35:53.777" v="329" actId="20577"/>
          <ac:spMkLst>
            <pc:docMk/>
            <pc:sldMk cId="3910855649" sldId="361"/>
            <ac:spMk id="6" creationId="{0A87E211-BB0B-44A1-0689-66EA94432986}"/>
          </ac:spMkLst>
        </pc:spChg>
        <pc:graphicFrameChg chg="mod modGraphic">
          <ac:chgData name="Christine Bringefält" userId="MPKLZWreyaYvGZjK9VVyELyy2Dt8cyfpvuH9duKtxss=" providerId="None" clId="Web-{E7D3FB33-F0AC-4B6E-B3A0-3E1812490C4B}" dt="2026-10-07T11:36:15.090" v="332" actId="1076"/>
          <ac:graphicFrameMkLst>
            <pc:docMk/>
            <pc:sldMk cId="3910855649" sldId="361"/>
            <ac:graphicFrameMk id="3" creationId="{BD5FA640-B6AA-A0B1-3A28-9C620E863CED}"/>
          </ac:graphicFrameMkLst>
        </pc:graphicFrameChg>
      </pc:sldChg>
      <pc:sldChg chg="del">
        <pc:chgData name="Christine Bringefält" userId="MPKLZWreyaYvGZjK9VVyELyy2Dt8cyfpvuH9duKtxss=" providerId="None" clId="Web-{E7D3FB33-F0AC-4B6E-B3A0-3E1812490C4B}" dt="2026-10-07T11:39:20.885" v="408"/>
        <pc:sldMkLst>
          <pc:docMk/>
          <pc:sldMk cId="3191729760" sldId="362"/>
        </pc:sldMkLst>
      </pc:sldChg>
      <pc:sldChg chg="ord">
        <pc:chgData name="Christine Bringefält" userId="MPKLZWreyaYvGZjK9VVyELyy2Dt8cyfpvuH9duKtxss=" providerId="None" clId="Web-{E7D3FB33-F0AC-4B6E-B3A0-3E1812490C4B}" dt="2026-10-07T11:29:17.109" v="286"/>
        <pc:sldMkLst>
          <pc:docMk/>
          <pc:sldMk cId="2785391071" sldId="364"/>
        </pc:sldMkLst>
      </pc:sldChg>
      <pc:sldChg chg="addSp delSp modSp ord">
        <pc:chgData name="Christine Bringefält" userId="MPKLZWreyaYvGZjK9VVyELyy2Dt8cyfpvuH9duKtxss=" providerId="None" clId="Web-{E7D3FB33-F0AC-4B6E-B3A0-3E1812490C4B}" dt="2026-10-07T11:30:36.593" v="290"/>
        <pc:sldMkLst>
          <pc:docMk/>
          <pc:sldMk cId="3734555409" sldId="365"/>
        </pc:sldMkLst>
        <pc:graphicFrameChg chg="add del mod modGraphic">
          <ac:chgData name="Christine Bringefält" userId="MPKLZWreyaYvGZjK9VVyELyy2Dt8cyfpvuH9duKtxss=" providerId="None" clId="Web-{E7D3FB33-F0AC-4B6E-B3A0-3E1812490C4B}" dt="2026-10-07T11:20:39.052" v="4"/>
          <ac:graphicFrameMkLst>
            <pc:docMk/>
            <pc:sldMk cId="3734555409" sldId="365"/>
            <ac:graphicFrameMk id="3" creationId="{EED76B6C-F0C6-E22C-70E0-0F283A8B247F}"/>
          </ac:graphicFrameMkLst>
        </pc:graphicFrameChg>
      </pc:sldChg>
      <pc:sldChg chg="modSp ord">
        <pc:chgData name="Christine Bringefält" userId="MPKLZWreyaYvGZjK9VVyELyy2Dt8cyfpvuH9duKtxss=" providerId="None" clId="Web-{E7D3FB33-F0AC-4B6E-B3A0-3E1812490C4B}" dt="2026-10-07T11:21:25.989" v="9"/>
        <pc:sldMkLst>
          <pc:docMk/>
          <pc:sldMk cId="91025368" sldId="367"/>
        </pc:sldMkLst>
        <pc:spChg chg="mod">
          <ac:chgData name="Christine Bringefält" userId="MPKLZWreyaYvGZjK9VVyELyy2Dt8cyfpvuH9duKtxss=" providerId="None" clId="Web-{E7D3FB33-F0AC-4B6E-B3A0-3E1812490C4B}" dt="2026-10-07T11:21:00.536" v="6" actId="1076"/>
          <ac:spMkLst>
            <pc:docMk/>
            <pc:sldMk cId="91025368" sldId="367"/>
            <ac:spMk id="3" creationId="{6B1A5643-DD63-E07A-6E91-9F9FA277E8F2}"/>
          </ac:spMkLst>
        </pc:spChg>
        <pc:spChg chg="mod">
          <ac:chgData name="Christine Bringefält" userId="MPKLZWreyaYvGZjK9VVyELyy2Dt8cyfpvuH9duKtxss=" providerId="None" clId="Web-{E7D3FB33-F0AC-4B6E-B3A0-3E1812490C4B}" dt="2026-10-07T11:20:55.739" v="5" actId="1076"/>
          <ac:spMkLst>
            <pc:docMk/>
            <pc:sldMk cId="91025368" sldId="367"/>
            <ac:spMk id="5" creationId="{A797F1AA-6683-0D5C-26C6-BA629C41E3FF}"/>
          </ac:spMkLst>
        </pc:spChg>
      </pc:sldChg>
      <pc:sldChg chg="modSp add replId">
        <pc:chgData name="Christine Bringefält" userId="MPKLZWreyaYvGZjK9VVyELyy2Dt8cyfpvuH9duKtxss=" providerId="None" clId="Web-{E7D3FB33-F0AC-4B6E-B3A0-3E1812490C4B}" dt="2026-10-07T11:21:35.005" v="19" actId="20577"/>
        <pc:sldMkLst>
          <pc:docMk/>
          <pc:sldMk cId="49428183" sldId="369"/>
        </pc:sldMkLst>
        <pc:spChg chg="mod">
          <ac:chgData name="Christine Bringefält" userId="MPKLZWreyaYvGZjK9VVyELyy2Dt8cyfpvuH9duKtxss=" providerId="None" clId="Web-{E7D3FB33-F0AC-4B6E-B3A0-3E1812490C4B}" dt="2026-10-07T11:21:35.005" v="19" actId="20577"/>
          <ac:spMkLst>
            <pc:docMk/>
            <pc:sldMk cId="49428183" sldId="369"/>
            <ac:spMk id="11" creationId="{153A38CA-D8E8-D5CD-FBC4-2007F978A670}"/>
          </ac:spMkLst>
        </pc:spChg>
      </pc:sldChg>
      <pc:sldChg chg="addSp delSp modSp add replId">
        <pc:chgData name="Christine Bringefält" userId="MPKLZWreyaYvGZjK9VVyELyy2Dt8cyfpvuH9duKtxss=" providerId="None" clId="Web-{E7D3FB33-F0AC-4B6E-B3A0-3E1812490C4B}" dt="2026-10-07T11:27:00.033" v="220" actId="20577"/>
        <pc:sldMkLst>
          <pc:docMk/>
          <pc:sldMk cId="2204006441" sldId="370"/>
        </pc:sldMkLst>
        <pc:spChg chg="del">
          <ac:chgData name="Christine Bringefält" userId="MPKLZWreyaYvGZjK9VVyELyy2Dt8cyfpvuH9duKtxss=" providerId="None" clId="Web-{E7D3FB33-F0AC-4B6E-B3A0-3E1812490C4B}" dt="2026-10-07T11:21:42.989" v="20"/>
          <ac:spMkLst>
            <pc:docMk/>
            <pc:sldMk cId="2204006441" sldId="370"/>
            <ac:spMk id="3" creationId="{41FC5756-AA56-07FC-CBD5-C2489C6BBAC7}"/>
          </ac:spMkLst>
        </pc:spChg>
        <pc:spChg chg="add del mod">
          <ac:chgData name="Christine Bringefält" userId="MPKLZWreyaYvGZjK9VVyELyy2Dt8cyfpvuH9duKtxss=" providerId="None" clId="Web-{E7D3FB33-F0AC-4B6E-B3A0-3E1812490C4B}" dt="2026-10-07T11:22:25.535" v="31"/>
          <ac:spMkLst>
            <pc:docMk/>
            <pc:sldMk cId="2204006441" sldId="370"/>
            <ac:spMk id="4" creationId="{B021BF30-43FC-74C5-511E-CA1E55CF3B2E}"/>
          </ac:spMkLst>
        </pc:spChg>
        <pc:spChg chg="mod">
          <ac:chgData name="Christine Bringefält" userId="MPKLZWreyaYvGZjK9VVyELyy2Dt8cyfpvuH9duKtxss=" providerId="None" clId="Web-{E7D3FB33-F0AC-4B6E-B3A0-3E1812490C4B}" dt="2026-10-07T11:26:45.080" v="203" actId="20577"/>
          <ac:spMkLst>
            <pc:docMk/>
            <pc:sldMk cId="2204006441" sldId="370"/>
            <ac:spMk id="5" creationId="{FAF1305C-33B7-F92B-28A0-F190DD037FA5}"/>
          </ac:spMkLst>
        </pc:spChg>
        <pc:spChg chg="add mod">
          <ac:chgData name="Christine Bringefält" userId="MPKLZWreyaYvGZjK9VVyELyy2Dt8cyfpvuH9duKtxss=" providerId="None" clId="Web-{E7D3FB33-F0AC-4B6E-B3A0-3E1812490C4B}" dt="2026-10-07T11:27:00.033" v="220" actId="20577"/>
          <ac:spMkLst>
            <pc:docMk/>
            <pc:sldMk cId="2204006441" sldId="370"/>
            <ac:spMk id="7" creationId="{9C93CD71-CA7B-47C9-1972-270C18814E91}"/>
          </ac:spMkLst>
        </pc:spChg>
      </pc:sldChg>
      <pc:sldChg chg="modSp new">
        <pc:chgData name="Christine Bringefält" userId="MPKLZWreyaYvGZjK9VVyELyy2Dt8cyfpvuH9duKtxss=" providerId="None" clId="Web-{E7D3FB33-F0AC-4B6E-B3A0-3E1812490C4B}" dt="2026-10-07T11:36:48.011" v="356" actId="20577"/>
        <pc:sldMkLst>
          <pc:docMk/>
          <pc:sldMk cId="4100966847" sldId="371"/>
        </pc:sldMkLst>
        <pc:spChg chg="mod">
          <ac:chgData name="Christine Bringefält" userId="MPKLZWreyaYvGZjK9VVyELyy2Dt8cyfpvuH9duKtxss=" providerId="None" clId="Web-{E7D3FB33-F0AC-4B6E-B3A0-3E1812490C4B}" dt="2026-10-07T11:36:48.011" v="356" actId="20577"/>
          <ac:spMkLst>
            <pc:docMk/>
            <pc:sldMk cId="4100966847" sldId="371"/>
            <ac:spMk id="2" creationId="{D33454BF-C006-557D-0B75-34F074A04B75}"/>
          </ac:spMkLst>
        </pc:spChg>
      </pc:sldChg>
      <pc:sldChg chg="addSp delSp modSp add replId">
        <pc:chgData name="Christine Bringefält" userId="MPKLZWreyaYvGZjK9VVyELyy2Dt8cyfpvuH9duKtxss=" providerId="None" clId="Web-{E7D3FB33-F0AC-4B6E-B3A0-3E1812490C4B}" dt="2026-10-07T11:37:36.245" v="370" actId="1076"/>
        <pc:sldMkLst>
          <pc:docMk/>
          <pc:sldMk cId="3062406193" sldId="372"/>
        </pc:sldMkLst>
        <pc:spChg chg="mod">
          <ac:chgData name="Christine Bringefält" userId="MPKLZWreyaYvGZjK9VVyELyy2Dt8cyfpvuH9duKtxss=" providerId="None" clId="Web-{E7D3FB33-F0AC-4B6E-B3A0-3E1812490C4B}" dt="2026-10-07T11:37:36.245" v="370" actId="1076"/>
          <ac:spMkLst>
            <pc:docMk/>
            <pc:sldMk cId="3062406193" sldId="372"/>
            <ac:spMk id="2" creationId="{66CBB3F6-D980-F25D-9371-6EE0B4884EA3}"/>
          </ac:spMkLst>
        </pc:spChg>
        <pc:spChg chg="del">
          <ac:chgData name="Christine Bringefält" userId="MPKLZWreyaYvGZjK9VVyELyy2Dt8cyfpvuH9duKtxss=" providerId="None" clId="Web-{E7D3FB33-F0AC-4B6E-B3A0-3E1812490C4B}" dt="2026-10-07T11:37:25.933" v="367"/>
          <ac:spMkLst>
            <pc:docMk/>
            <pc:sldMk cId="3062406193" sldId="372"/>
            <ac:spMk id="3" creationId="{9B4CA9D0-DF28-1B3B-1ABC-9D1C455EFA8A}"/>
          </ac:spMkLst>
        </pc:spChg>
        <pc:picChg chg="add mod">
          <ac:chgData name="Christine Bringefält" userId="MPKLZWreyaYvGZjK9VVyELyy2Dt8cyfpvuH9duKtxss=" providerId="None" clId="Web-{E7D3FB33-F0AC-4B6E-B3A0-3E1812490C4B}" dt="2026-10-07T11:37:30.105" v="369" actId="14100"/>
          <ac:picMkLst>
            <pc:docMk/>
            <pc:sldMk cId="3062406193" sldId="372"/>
            <ac:picMk id="5" creationId="{C25E9A57-2366-F63D-700F-6AF7B0DE87E3}"/>
          </ac:picMkLst>
        </pc:picChg>
      </pc:sldChg>
      <pc:sldChg chg="add replId">
        <pc:chgData name="Christine Bringefält" userId="MPKLZWreyaYvGZjK9VVyELyy2Dt8cyfpvuH9duKtxss=" providerId="None" clId="Web-{E7D3FB33-F0AC-4B6E-B3A0-3E1812490C4B}" dt="2026-10-07T11:38:23.042" v="387"/>
        <pc:sldMkLst>
          <pc:docMk/>
          <pc:sldMk cId="876407525" sldId="373"/>
        </pc:sldMkLst>
      </pc:sldChg>
    </pc:docChg>
  </pc:docChgLst>
  <pc:docChgLst>
    <pc:chgData name="Christine Bringefält" userId="MPKLZWreyaYvGZjK9VVyELyy2Dt8cyfpvuH9duKtxss=" providerId="None" clId="Web-{9D145202-CB8D-41DD-8409-6073207EB5E0}"/>
    <pc:docChg chg="modSld">
      <pc:chgData name="Christine Bringefält" userId="MPKLZWreyaYvGZjK9VVyELyy2Dt8cyfpvuH9duKtxss=" providerId="None" clId="Web-{9D145202-CB8D-41DD-8409-6073207EB5E0}" dt="2026-10-06T06:42:14.168" v="5"/>
      <pc:docMkLst>
        <pc:docMk/>
      </pc:docMkLst>
      <pc:sldChg chg="modSp">
        <pc:chgData name="Christine Bringefält" userId="MPKLZWreyaYvGZjK9VVyELyy2Dt8cyfpvuH9duKtxss=" providerId="None" clId="Web-{9D145202-CB8D-41DD-8409-6073207EB5E0}" dt="2026-10-06T06:42:14.168" v="5"/>
        <pc:sldMkLst>
          <pc:docMk/>
          <pc:sldMk cId="2809321543" sldId="347"/>
        </pc:sldMkLst>
        <pc:graphicFrameChg chg="mod modGraphic">
          <ac:chgData name="Christine Bringefält" userId="MPKLZWreyaYvGZjK9VVyELyy2Dt8cyfpvuH9duKtxss=" providerId="None" clId="Web-{9D145202-CB8D-41DD-8409-6073207EB5E0}" dt="2026-10-06T06:42:14.168" v="5"/>
          <ac:graphicFrameMkLst>
            <pc:docMk/>
            <pc:sldMk cId="2809321543" sldId="347"/>
            <ac:graphicFrameMk id="3" creationId="{E56CA22C-46D8-8917-4162-F6D371052ED5}"/>
          </ac:graphicFrameMkLst>
        </pc:graphicFrameChg>
      </pc:sldChg>
    </pc:docChg>
  </pc:docChgLst>
  <pc:docChgLst>
    <pc:chgData name="Christine Bringefält" userId="MPKLZWreyaYvGZjK9VVyELyy2Dt8cyfpvuH9duKtxss=" providerId="None" clId="Web-{E37ED4A7-40EE-4D4C-9FF8-511B557989EF}"/>
    <pc:docChg chg="modSld">
      <pc:chgData name="Christine Bringefält" userId="MPKLZWreyaYvGZjK9VVyELyy2Dt8cyfpvuH9duKtxss=" providerId="None" clId="Web-{E37ED4A7-40EE-4D4C-9FF8-511B557989EF}" dt="2026-10-08T06:38:48.587" v="451" actId="1076"/>
      <pc:docMkLst>
        <pc:docMk/>
      </pc:docMkLst>
      <pc:sldChg chg="addSp modSp">
        <pc:chgData name="Christine Bringefält" userId="MPKLZWreyaYvGZjK9VVyELyy2Dt8cyfpvuH9duKtxss=" providerId="None" clId="Web-{E37ED4A7-40EE-4D4C-9FF8-511B557989EF}" dt="2026-10-08T06:29:59.058" v="147" actId="20577"/>
        <pc:sldMkLst>
          <pc:docMk/>
          <pc:sldMk cId="3586529922" sldId="344"/>
        </pc:sldMkLst>
        <pc:spChg chg="add mod">
          <ac:chgData name="Christine Bringefält" userId="MPKLZWreyaYvGZjK9VVyELyy2Dt8cyfpvuH9duKtxss=" providerId="None" clId="Web-{E37ED4A7-40EE-4D4C-9FF8-511B557989EF}" dt="2026-10-08T06:26:46.934" v="3" actId="1076"/>
          <ac:spMkLst>
            <pc:docMk/>
            <pc:sldMk cId="3586529922" sldId="344"/>
            <ac:spMk id="2" creationId="{CC2E1179-9FAB-FADB-5E01-31AFB003FB08}"/>
          </ac:spMkLst>
        </pc:spChg>
        <pc:spChg chg="add mod">
          <ac:chgData name="Christine Bringefält" userId="MPKLZWreyaYvGZjK9VVyELyy2Dt8cyfpvuH9duKtxss=" providerId="None" clId="Web-{E37ED4A7-40EE-4D4C-9FF8-511B557989EF}" dt="2026-10-08T06:29:55.214" v="139" actId="20577"/>
          <ac:spMkLst>
            <pc:docMk/>
            <pc:sldMk cId="3586529922" sldId="344"/>
            <ac:spMk id="3" creationId="{C9BC47AC-A646-2ABA-F8AD-2BBEB3618A39}"/>
          </ac:spMkLst>
        </pc:spChg>
        <pc:spChg chg="mod">
          <ac:chgData name="Christine Bringefält" userId="MPKLZWreyaYvGZjK9VVyELyy2Dt8cyfpvuH9duKtxss=" providerId="None" clId="Web-{E37ED4A7-40EE-4D4C-9FF8-511B557989EF}" dt="2026-10-08T06:29:59.058" v="147" actId="20577"/>
          <ac:spMkLst>
            <pc:docMk/>
            <pc:sldMk cId="3586529922" sldId="344"/>
            <ac:spMk id="6" creationId="{99D2FBD8-B979-E030-2FD4-4A9FAF9B5BE4}"/>
          </ac:spMkLst>
        </pc:spChg>
      </pc:sldChg>
      <pc:sldChg chg="modSp">
        <pc:chgData name="Christine Bringefält" userId="MPKLZWreyaYvGZjK9VVyELyy2Dt8cyfpvuH9duKtxss=" providerId="None" clId="Web-{E37ED4A7-40EE-4D4C-9FF8-511B557989EF}" dt="2026-10-08T06:37:33.118" v="400" actId="1076"/>
        <pc:sldMkLst>
          <pc:docMk/>
          <pc:sldMk cId="4141943346" sldId="345"/>
        </pc:sldMkLst>
        <pc:spChg chg="mod">
          <ac:chgData name="Christine Bringefält" userId="MPKLZWreyaYvGZjK9VVyELyy2Dt8cyfpvuH9duKtxss=" providerId="None" clId="Web-{E37ED4A7-40EE-4D4C-9FF8-511B557989EF}" dt="2026-10-08T06:37:33.118" v="400" actId="1076"/>
          <ac:spMkLst>
            <pc:docMk/>
            <pc:sldMk cId="4141943346" sldId="345"/>
            <ac:spMk id="2" creationId="{DA5D2925-DE9A-80D7-CD7F-20F6DE8FA8DA}"/>
          </ac:spMkLst>
        </pc:spChg>
      </pc:sldChg>
      <pc:sldChg chg="addSp modSp">
        <pc:chgData name="Christine Bringefält" userId="MPKLZWreyaYvGZjK9VVyELyy2Dt8cyfpvuH9duKtxss=" providerId="None" clId="Web-{E37ED4A7-40EE-4D4C-9FF8-511B557989EF}" dt="2026-10-08T06:38:48.587" v="451" actId="1076"/>
        <pc:sldMkLst>
          <pc:docMk/>
          <pc:sldMk cId="2809321543" sldId="347"/>
        </pc:sldMkLst>
        <pc:spChg chg="add mod">
          <ac:chgData name="Christine Bringefält" userId="MPKLZWreyaYvGZjK9VVyELyy2Dt8cyfpvuH9duKtxss=" providerId="None" clId="Web-{E37ED4A7-40EE-4D4C-9FF8-511B557989EF}" dt="2026-10-08T06:38:48.587" v="451" actId="1076"/>
          <ac:spMkLst>
            <pc:docMk/>
            <pc:sldMk cId="2809321543" sldId="347"/>
            <ac:spMk id="6" creationId="{502ACD08-6D96-303C-3A0D-984BAF83E13B}"/>
          </ac:spMkLst>
        </pc:spChg>
        <pc:graphicFrameChg chg="mod">
          <ac:chgData name="Christine Bringefält" userId="MPKLZWreyaYvGZjK9VVyELyy2Dt8cyfpvuH9duKtxss=" providerId="None" clId="Web-{E37ED4A7-40EE-4D4C-9FF8-511B557989EF}" dt="2026-10-08T06:37:43.462" v="401" actId="1076"/>
          <ac:graphicFrameMkLst>
            <pc:docMk/>
            <pc:sldMk cId="2809321543" sldId="347"/>
            <ac:graphicFrameMk id="3" creationId="{E56CA22C-46D8-8917-4162-F6D371052ED5}"/>
          </ac:graphicFrameMkLst>
        </pc:graphicFrameChg>
      </pc:sldChg>
      <pc:sldChg chg="modSp">
        <pc:chgData name="Christine Bringefält" userId="MPKLZWreyaYvGZjK9VVyELyy2Dt8cyfpvuH9duKtxss=" providerId="None" clId="Web-{E37ED4A7-40EE-4D4C-9FF8-511B557989EF}" dt="2026-10-08T06:36:53.603" v="397"/>
        <pc:sldMkLst>
          <pc:docMk/>
          <pc:sldMk cId="3734555409" sldId="365"/>
        </pc:sldMkLst>
        <pc:graphicFrameChg chg="mod modGraphic">
          <ac:chgData name="Christine Bringefält" userId="MPKLZWreyaYvGZjK9VVyELyy2Dt8cyfpvuH9duKtxss=" providerId="None" clId="Web-{E37ED4A7-40EE-4D4C-9FF8-511B557989EF}" dt="2026-10-08T06:36:53.603" v="397"/>
          <ac:graphicFrameMkLst>
            <pc:docMk/>
            <pc:sldMk cId="3734555409" sldId="365"/>
            <ac:graphicFrameMk id="3" creationId="{EED76B6C-F0C6-E22C-70E0-0F283A8B247F}"/>
          </ac:graphicFrameMkLst>
        </pc:graphicFrameChg>
      </pc:sldChg>
      <pc:sldChg chg="modSp">
        <pc:chgData name="Christine Bringefält" userId="MPKLZWreyaYvGZjK9VVyELyy2Dt8cyfpvuH9duKtxss=" providerId="None" clId="Web-{E37ED4A7-40EE-4D4C-9FF8-511B557989EF}" dt="2026-10-08T06:37:09.712" v="399" actId="20577"/>
        <pc:sldMkLst>
          <pc:docMk/>
          <pc:sldMk cId="2204006441" sldId="370"/>
        </pc:sldMkLst>
        <pc:spChg chg="mod">
          <ac:chgData name="Christine Bringefält" userId="MPKLZWreyaYvGZjK9VVyELyy2Dt8cyfpvuH9duKtxss=" providerId="None" clId="Web-{E37ED4A7-40EE-4D4C-9FF8-511B557989EF}" dt="2026-10-08T06:37:09.712" v="399" actId="20577"/>
          <ac:spMkLst>
            <pc:docMk/>
            <pc:sldMk cId="2204006441" sldId="370"/>
            <ac:spMk id="5" creationId="{FAF1305C-33B7-F92B-28A0-F190DD037FA5}"/>
          </ac:spMkLst>
        </pc:spChg>
      </pc:sldChg>
      <pc:sldChg chg="addSp delSp">
        <pc:chgData name="Christine Bringefält" userId="MPKLZWreyaYvGZjK9VVyELyy2Dt8cyfpvuH9duKtxss=" providerId="None" clId="Web-{E37ED4A7-40EE-4D4C-9FF8-511B557989EF}" dt="2026-10-08T06:26:41.262" v="1"/>
        <pc:sldMkLst>
          <pc:docMk/>
          <pc:sldMk cId="3062406193" sldId="372"/>
        </pc:sldMkLst>
        <pc:spChg chg="add del">
          <ac:chgData name="Christine Bringefält" userId="MPKLZWreyaYvGZjK9VVyELyy2Dt8cyfpvuH9duKtxss=" providerId="None" clId="Web-{E37ED4A7-40EE-4D4C-9FF8-511B557989EF}" dt="2026-10-08T06:26:41.262" v="1"/>
          <ac:spMkLst>
            <pc:docMk/>
            <pc:sldMk cId="3062406193" sldId="372"/>
            <ac:spMk id="3" creationId="{CC2E1179-9FAB-FADB-5E01-31AFB003FB08}"/>
          </ac:spMkLst>
        </pc:spChg>
      </pc:sldChg>
      <pc:sldChg chg="modSp">
        <pc:chgData name="Christine Bringefält" userId="MPKLZWreyaYvGZjK9VVyELyy2Dt8cyfpvuH9duKtxss=" providerId="None" clId="Web-{E37ED4A7-40EE-4D4C-9FF8-511B557989EF}" dt="2026-10-08T06:36:42.603" v="391" actId="20577"/>
        <pc:sldMkLst>
          <pc:docMk/>
          <pc:sldMk cId="876407525" sldId="373"/>
        </pc:sldMkLst>
        <pc:spChg chg="mod">
          <ac:chgData name="Christine Bringefält" userId="MPKLZWreyaYvGZjK9VVyELyy2Dt8cyfpvuH9duKtxss=" providerId="None" clId="Web-{E37ED4A7-40EE-4D4C-9FF8-511B557989EF}" dt="2026-10-08T06:36:42.603" v="391" actId="20577"/>
          <ac:spMkLst>
            <pc:docMk/>
            <pc:sldMk cId="876407525" sldId="373"/>
            <ac:spMk id="3" creationId="{927C326B-6F25-A9D7-6EAB-72B9CAD76F20}"/>
          </ac:spMkLst>
        </pc:spChg>
        <pc:spChg chg="mod">
          <ac:chgData name="Christine Bringefält" userId="MPKLZWreyaYvGZjK9VVyELyy2Dt8cyfpvuH9duKtxss=" providerId="None" clId="Web-{E37ED4A7-40EE-4D4C-9FF8-511B557989EF}" dt="2026-10-08T06:31:40.823" v="187" actId="14100"/>
          <ac:spMkLst>
            <pc:docMk/>
            <pc:sldMk cId="876407525" sldId="373"/>
            <ac:spMk id="6" creationId="{91DCC1CD-A545-913A-EDC1-26F6D347D0A0}"/>
          </ac:spMkLst>
        </pc:spChg>
      </pc:sldChg>
    </pc:docChg>
  </pc:docChgLst>
  <pc:docChgLst>
    <pc:chgData name="Christine Bringefält" userId="MPKLZWreyaYvGZjK9VVyELyy2Dt8cyfpvuH9duKtxss=" providerId="None" clId="Web-{3D53D6F1-491A-4C26-8FCF-3663129DC4C9}"/>
    <pc:docChg chg="delSld modSld">
      <pc:chgData name="Christine Bringefält" userId="MPKLZWreyaYvGZjK9VVyELyy2Dt8cyfpvuH9duKtxss=" providerId="None" clId="Web-{3D53D6F1-491A-4C26-8FCF-3663129DC4C9}" dt="2026-10-02T08:33:45.807" v="53" actId="20577"/>
      <pc:docMkLst>
        <pc:docMk/>
      </pc:docMkLst>
      <pc:sldChg chg="modSp">
        <pc:chgData name="Christine Bringefält" userId="MPKLZWreyaYvGZjK9VVyELyy2Dt8cyfpvuH9duKtxss=" providerId="None" clId="Web-{3D53D6F1-491A-4C26-8FCF-3663129DC4C9}" dt="2026-10-02T07:26:34.385" v="7" actId="20577"/>
        <pc:sldMkLst>
          <pc:docMk/>
          <pc:sldMk cId="1337356151" sldId="256"/>
        </pc:sldMkLst>
        <pc:spChg chg="mod">
          <ac:chgData name="Christine Bringefält" userId="MPKLZWreyaYvGZjK9VVyELyy2Dt8cyfpvuH9duKtxss=" providerId="None" clId="Web-{3D53D6F1-491A-4C26-8FCF-3663129DC4C9}" dt="2026-10-02T07:26:34.385" v="7" actId="20577"/>
          <ac:spMkLst>
            <pc:docMk/>
            <pc:sldMk cId="1337356151" sldId="256"/>
            <ac:spMk id="3" creationId="{D36D75D9-2EDB-7EC5-FB5B-9D9DA67E81A4}"/>
          </ac:spMkLst>
        </pc:spChg>
      </pc:sldChg>
      <pc:sldChg chg="modSp">
        <pc:chgData name="Christine Bringefält" userId="MPKLZWreyaYvGZjK9VVyELyy2Dt8cyfpvuH9duKtxss=" providerId="None" clId="Web-{3D53D6F1-491A-4C26-8FCF-3663129DC4C9}" dt="2026-10-02T08:33:45.807" v="53" actId="20577"/>
        <pc:sldMkLst>
          <pc:docMk/>
          <pc:sldMk cId="112760488" sldId="257"/>
        </pc:sldMkLst>
        <pc:spChg chg="mod">
          <ac:chgData name="Christine Bringefält" userId="MPKLZWreyaYvGZjK9VVyELyy2Dt8cyfpvuH9duKtxss=" providerId="None" clId="Web-{3D53D6F1-491A-4C26-8FCF-3663129DC4C9}" dt="2026-10-02T08:33:45.807" v="53" actId="20577"/>
          <ac:spMkLst>
            <pc:docMk/>
            <pc:sldMk cId="112760488" sldId="257"/>
            <ac:spMk id="3" creationId="{46FC7424-DF88-55B5-ABD4-3F2B4264C70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6575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1030030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159508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02D218-B231-4036-882E-FBAA81BDDBE7}"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270666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02D218-B231-4036-882E-FBAA81BDDBE7}"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3343750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02D218-B231-4036-882E-FBAA81BDDBE7}"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412366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02D218-B231-4036-882E-FBAA81BDDBE7}"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274148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02D218-B231-4036-882E-FBAA81BDDBE7}"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4283553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02D218-B231-4036-882E-FBAA81BDDBE7}"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259154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D902D218-B231-4036-882E-FBAA81BDDBE7}"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226266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741569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087305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881203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3796232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827131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1250643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02D218-B231-4036-882E-FBAA81BDDBE7}"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35CB83-5355-4049-8892-225F560EF6E4}" type="slidenum">
              <a:rPr lang="en-US" smtClean="0"/>
              <a:t>‹#›</a:t>
            </a:fld>
            <a:endParaRPr lang="en-US"/>
          </a:p>
        </p:txBody>
      </p:sp>
    </p:spTree>
    <p:extLst>
      <p:ext uri="{BB962C8B-B14F-4D97-AF65-F5344CB8AC3E}">
        <p14:creationId xmlns:p14="http://schemas.microsoft.com/office/powerpoint/2010/main" val="1529593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D902D218-B231-4036-882E-FBAA81BDDBE7}" type="datetimeFigureOut">
              <a:rPr lang="en-US" smtClean="0"/>
              <a:t>10/7/2026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135CB83-5355-4049-8892-225F560EF6E4}" type="slidenum">
              <a:rPr lang="en-US" smtClean="0"/>
              <a:t>‹#›</a:t>
            </a:fld>
            <a:endParaRPr lang="en-US"/>
          </a:p>
        </p:txBody>
      </p:sp>
      <p:sp>
        <p:nvSpPr>
          <p:cNvPr id="14" name="TextBox 13">
            <a:extLst>
              <a:ext uri="{FF2B5EF4-FFF2-40B4-BE49-F238E27FC236}">
                <a16:creationId xmlns:a16="http://schemas.microsoft.com/office/drawing/2014/main" id="{C36CAF54-9CA7-703D-021A-CC2B77FA794E}"/>
              </a:ext>
            </a:extLst>
          </p:cNvPr>
          <p:cNvSpPr txBox="1"/>
          <p:nvPr userDrawn="1">
            <p:extLst>
              <p:ext uri="{1162E1C5-73C7-4A58-AE30-91384D911F3F}">
                <p184:classification xmlns:p184="http://schemas.microsoft.com/office/powerpoint/2018/4/main" val="ftr"/>
              </p:ext>
            </p:extLst>
          </p:nvPr>
        </p:nvSpPr>
        <p:spPr>
          <a:xfrm>
            <a:off x="10363200" y="6642100"/>
            <a:ext cx="1793875" cy="152400"/>
          </a:xfrm>
          <a:prstGeom prst="rect">
            <a:avLst/>
          </a:prstGeom>
        </p:spPr>
        <p:txBody>
          <a:bodyPr horzOverflow="overflow" lIns="0" tIns="0" rIns="0" bIns="0">
            <a:spAutoFit/>
          </a:bodyPr>
          <a:lstStyle/>
          <a:p>
            <a:pPr algn="l"/>
            <a:r>
              <a:rPr lang="sv-SE" sz="1000">
                <a:solidFill>
                  <a:srgbClr val="000000"/>
                </a:solidFill>
                <a:latin typeface="Calibri" panose="020F0502020204030204" pitchFamily="34" charset="0"/>
                <a:cs typeface="Calibri" panose="020F0502020204030204" pitchFamily="34" charset="0"/>
              </a:rPr>
              <a:t>Information classification: Internal</a:t>
            </a:r>
          </a:p>
        </p:txBody>
      </p:sp>
    </p:spTree>
    <p:extLst>
      <p:ext uri="{BB962C8B-B14F-4D97-AF65-F5344CB8AC3E}">
        <p14:creationId xmlns:p14="http://schemas.microsoft.com/office/powerpoint/2010/main" val="35530353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gif"/><Relationship Id="rId4" Type="http://schemas.openxmlformats.org/officeDocument/2006/relationships/image" Target="../media/image3.gif"/></Relationships>
</file>

<file path=ppt/slides/_rels/slide6.xml.rels><?xml version="1.0" encoding="UTF-8" standalone="yes"?>
<Relationships xmlns="http://schemas.openxmlformats.org/package/2006/relationships"><Relationship Id="rId2" Type="http://schemas.openxmlformats.org/officeDocument/2006/relationships/hyperlink" Target="https://eur02.safelinks.protection.outlook.com/?url=https%3A%2F%2Fwww.innebandy.se%2Fhalland%2Ftavling%2Fovergangs-och-varvningspolicy&amp;data=05%7C02%7Cchristine.bringefalt%40volvo.com%7C69fb1a311a0a412f25cc08df1ed5f817%7Cf25493ae1c9841d78a330be75f5fe603%7C0%7C0%7C639263576472364828%7CUnknown%7CTWFpbGZsb3d8eyJFbXB0eU1hcGkiOnRydWUsIlYiOiIwLjAuMDAwMCIsIlAiOiJXaW4zMiIsIkFOIjoiTWFpbCIsIldUIjoyfQ%3D%3D%7C0%7C%7C%7C&amp;sdata=XI5INK%2BcrnpdgDcys681MhmCV%2FHcQXbd823hzFR%2Fni4%3D&amp;reserved=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innebandy.se/halland/tavling/matchkollen/" TargetMode="External"/><Relationship Id="rId2" Type="http://schemas.openxmlformats.org/officeDocument/2006/relationships/hyperlink" Target="mailto:info@saroseahawks.s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info@seahawks.se" TargetMode="Externa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6DCB64DE-FB3A-4D83-9241-A0D26824B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E5B489-FCE4-F9F5-F157-FF6F7FE0A131}"/>
              </a:ext>
            </a:extLst>
          </p:cNvPr>
          <p:cNvSpPr>
            <a:spLocks noGrp="1"/>
          </p:cNvSpPr>
          <p:nvPr>
            <p:ph type="ctrTitle"/>
          </p:nvPr>
        </p:nvSpPr>
        <p:spPr>
          <a:xfrm>
            <a:off x="665640" y="4414687"/>
            <a:ext cx="10250013" cy="1233251"/>
          </a:xfrm>
        </p:spPr>
        <p:txBody>
          <a:bodyPr>
            <a:normAutofit/>
          </a:bodyPr>
          <a:lstStyle/>
          <a:p>
            <a:r>
              <a:rPr lang="sv-SE">
                <a:solidFill>
                  <a:srgbClr val="FFFFFF"/>
                </a:solidFill>
              </a:rPr>
              <a:t>ledarträff</a:t>
            </a:r>
            <a:endParaRPr lang="en-US">
              <a:solidFill>
                <a:srgbClr val="FFFFFF"/>
              </a:solidFill>
            </a:endParaRPr>
          </a:p>
        </p:txBody>
      </p:sp>
      <p:sp>
        <p:nvSpPr>
          <p:cNvPr id="3" name="Subtitle 2">
            <a:extLst>
              <a:ext uri="{FF2B5EF4-FFF2-40B4-BE49-F238E27FC236}">
                <a16:creationId xmlns:a16="http://schemas.microsoft.com/office/drawing/2014/main" id="{D36D75D9-2EDB-7EC5-FB5B-9D9DA67E81A4}"/>
              </a:ext>
            </a:extLst>
          </p:cNvPr>
          <p:cNvSpPr>
            <a:spLocks noGrp="1"/>
          </p:cNvSpPr>
          <p:nvPr>
            <p:ph type="subTitle" idx="1"/>
          </p:nvPr>
        </p:nvSpPr>
        <p:spPr>
          <a:xfrm>
            <a:off x="668815" y="5627137"/>
            <a:ext cx="10250011" cy="462967"/>
          </a:xfrm>
        </p:spPr>
        <p:txBody>
          <a:bodyPr>
            <a:normAutofit/>
          </a:bodyPr>
          <a:lstStyle/>
          <a:p>
            <a:r>
              <a:rPr lang="sv-SE">
                <a:solidFill>
                  <a:schemeClr val="bg1"/>
                </a:solidFill>
              </a:rPr>
              <a:t>Oktober 2026</a:t>
            </a:r>
            <a:endParaRPr lang="en-US">
              <a:solidFill>
                <a:schemeClr val="bg1"/>
              </a:solidFill>
            </a:endParaRPr>
          </a:p>
        </p:txBody>
      </p:sp>
      <p:sp useBgFill="1">
        <p:nvSpPr>
          <p:cNvPr id="1033" name="Snip Diagonal Corner Rectangle 6">
            <a:extLst>
              <a:ext uri="{FF2B5EF4-FFF2-40B4-BE49-F238E27FC236}">
                <a16:creationId xmlns:a16="http://schemas.microsoft.com/office/drawing/2014/main" id="{5E94C64B-831C-45FA-B484-591F4D577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702" y="606367"/>
            <a:ext cx="10948124" cy="3546637"/>
          </a:xfrm>
          <a:prstGeom prst="snip2DiagRect">
            <a:avLst>
              <a:gd name="adj1" fmla="val 13628"/>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close up of a logo&#10;&#10;Description automatically generated">
            <a:extLst>
              <a:ext uri="{FF2B5EF4-FFF2-40B4-BE49-F238E27FC236}">
                <a16:creationId xmlns:a16="http://schemas.microsoft.com/office/drawing/2014/main" id="{8577F277-D040-900E-09BB-82688F36BF4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91381" y="1537101"/>
            <a:ext cx="9977813" cy="1696228"/>
          </a:xfrm>
          <a:prstGeom prst="rect">
            <a:avLst/>
          </a:prstGeom>
          <a:noFill/>
          <a:extLst>
            <a:ext uri="{909E8E84-426E-40DD-AFC4-6F175D3DCCD1}">
              <a14:hiddenFill xmlns:a14="http://schemas.microsoft.com/office/drawing/2010/main">
                <a:solidFill>
                  <a:srgbClr val="FFFFFF"/>
                </a:solidFill>
              </a14:hiddenFill>
            </a:ext>
          </a:extLst>
        </p:spPr>
      </p:pic>
      <p:grpSp>
        <p:nvGrpSpPr>
          <p:cNvPr id="1035" name="Group 1034">
            <a:extLst>
              <a:ext uri="{FF2B5EF4-FFF2-40B4-BE49-F238E27FC236}">
                <a16:creationId xmlns:a16="http://schemas.microsoft.com/office/drawing/2014/main" id="{AC96E397-7705-43C9-AC81-FA8EF1951D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036" name="Straight Connector 1035">
              <a:extLst>
                <a:ext uri="{FF2B5EF4-FFF2-40B4-BE49-F238E27FC236}">
                  <a16:creationId xmlns:a16="http://schemas.microsoft.com/office/drawing/2014/main" id="{F3610BCA-0EBE-4357-AAC0-13841E7C54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B60E1E24-3D98-4A53-A3AD-CBD84D94FA2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38" name="Straight Connector 1037">
              <a:extLst>
                <a:ext uri="{FF2B5EF4-FFF2-40B4-BE49-F238E27FC236}">
                  <a16:creationId xmlns:a16="http://schemas.microsoft.com/office/drawing/2014/main" id="{367E51D9-454B-4095-9718-C6B1CDED97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39" name="Straight Connector 1038">
              <a:extLst>
                <a:ext uri="{FF2B5EF4-FFF2-40B4-BE49-F238E27FC236}">
                  <a16:creationId xmlns:a16="http://schemas.microsoft.com/office/drawing/2014/main" id="{4A8E8BDB-294C-4025-A6C1-2FFDDA36F86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040" name="Straight Connector 1039">
              <a:extLst>
                <a:ext uri="{FF2B5EF4-FFF2-40B4-BE49-F238E27FC236}">
                  <a16:creationId xmlns:a16="http://schemas.microsoft.com/office/drawing/2014/main" id="{A0D27BDE-F887-4341-B91A-3145A6142EC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3735615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49" name="Group 37">
            <a:extLst>
              <a:ext uri="{FF2B5EF4-FFF2-40B4-BE49-F238E27FC236}">
                <a16:creationId xmlns:a16="http://schemas.microsoft.com/office/drawing/2014/main" id="{6CC7770B-E4E1-42D6-9437-DAA4A3A9E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9" name="Straight Connector 38">
              <a:extLst>
                <a:ext uri="{FF2B5EF4-FFF2-40B4-BE49-F238E27FC236}">
                  <a16:creationId xmlns:a16="http://schemas.microsoft.com/office/drawing/2014/main" id="{5A26DE5B-A1A6-4746-8EF7-4D6809ED75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77A3DDA-BF17-4302-867E-EBFD777B0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CBE30704-4227-4B7B-BDB8-BFCF39086F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923B1E7-AEA4-42D8-8F4A-9D116F2966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21B6244-6EAE-442C-ACCF-8146103EC1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50" name="Rectangle 44">
            <a:extLst>
              <a:ext uri="{FF2B5EF4-FFF2-40B4-BE49-F238E27FC236}">
                <a16:creationId xmlns:a16="http://schemas.microsoft.com/office/drawing/2014/main" id="{290FE681-1E05-478A-89DC-5F7AB37CF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9" name="TextBox 8">
            <a:extLst>
              <a:ext uri="{FF2B5EF4-FFF2-40B4-BE49-F238E27FC236}">
                <a16:creationId xmlns:a16="http://schemas.microsoft.com/office/drawing/2014/main" id="{832DBDBC-5931-2258-C429-D29DA94DD597}"/>
              </a:ext>
            </a:extLst>
          </p:cNvPr>
          <p:cNvSpPr txBox="1"/>
          <p:nvPr/>
        </p:nvSpPr>
        <p:spPr>
          <a:xfrm>
            <a:off x="684212" y="685799"/>
            <a:ext cx="3747111" cy="4892040"/>
          </a:xfrm>
          <a:prstGeom prst="rect">
            <a:avLst/>
          </a:prstGeom>
        </p:spPr>
        <p:txBody>
          <a:bodyPr vert="horz" lIns="91440" tIns="45720" rIns="91440" bIns="45720" rtlCol="0" anchor="ctr">
            <a:normAutofit/>
          </a:bodyPr>
          <a:lstStyle/>
          <a:p>
            <a:pPr algn="r">
              <a:spcBef>
                <a:spcPct val="0"/>
              </a:spcBef>
              <a:spcAft>
                <a:spcPts val="600"/>
              </a:spcAft>
            </a:pPr>
            <a:r>
              <a:rPr lang="en-US" sz="3600" b="1" i="0" cap="all">
                <a:ln w="3175" cmpd="sng">
                  <a:noFill/>
                </a:ln>
                <a:latin typeface="+mj-lt"/>
                <a:ea typeface="+mj-ea"/>
                <a:cs typeface="+mj-cs"/>
              </a:rPr>
              <a:t>agenda</a:t>
            </a:r>
            <a:endParaRPr lang="en-US" sz="3600" cap="all">
              <a:ln w="3175" cmpd="sng">
                <a:noFill/>
              </a:ln>
              <a:latin typeface="+mj-lt"/>
              <a:ea typeface="+mj-ea"/>
              <a:cs typeface="+mj-cs"/>
            </a:endParaRPr>
          </a:p>
        </p:txBody>
      </p:sp>
      <p:cxnSp>
        <p:nvCxnSpPr>
          <p:cNvPr id="51" name="Straight Connector 46">
            <a:extLst>
              <a:ext uri="{FF2B5EF4-FFF2-40B4-BE49-F238E27FC236}">
                <a16:creationId xmlns:a16="http://schemas.microsoft.com/office/drawing/2014/main" id="{2E2F21DC-5F0E-42CF-B89C-C1E25E175C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1808BA-CEED-BD47-16D4-AD8CAA165E89}"/>
              </a:ext>
            </a:extLst>
          </p:cNvPr>
          <p:cNvSpPr txBox="1"/>
          <p:nvPr/>
        </p:nvSpPr>
        <p:spPr>
          <a:xfrm>
            <a:off x="4979962" y="685799"/>
            <a:ext cx="6288260" cy="4892040"/>
          </a:xfrm>
          <a:prstGeom prst="rect">
            <a:avLst/>
          </a:prstGeom>
        </p:spPr>
        <p:txBody>
          <a:bodyPr vert="horz" lIns="91440" tIns="45720" rIns="91440" bIns="45720" rtlCol="0" anchor="ctr">
            <a:noAutofit/>
          </a:bodyPr>
          <a:lstStyle/>
          <a:p>
            <a:pPr fontAlgn="base">
              <a:lnSpc>
                <a:spcPct val="90000"/>
              </a:lnSpc>
              <a:spcBef>
                <a:spcPct val="20000"/>
              </a:spcBef>
              <a:spcAft>
                <a:spcPts val="600"/>
              </a:spcAft>
              <a:buClr>
                <a:schemeClr val="tx1"/>
              </a:buClr>
              <a:buSzPct val="80000"/>
              <a:buFont typeface="Wingdings 3" panose="05040102010807070707" pitchFamily="18" charset="2"/>
              <a:buChar char=""/>
            </a:pPr>
            <a:endParaRPr lang="en-US" sz="1200" b="0" i="0" u="none" strike="noStrike"/>
          </a:p>
        </p:txBody>
      </p:sp>
      <p:sp>
        <p:nvSpPr>
          <p:cNvPr id="3" name="TextBox 2">
            <a:extLst>
              <a:ext uri="{FF2B5EF4-FFF2-40B4-BE49-F238E27FC236}">
                <a16:creationId xmlns:a16="http://schemas.microsoft.com/office/drawing/2014/main" id="{46FC7424-DF88-55B5-ABD4-3F2B4264C707}"/>
              </a:ext>
            </a:extLst>
          </p:cNvPr>
          <p:cNvSpPr txBox="1"/>
          <p:nvPr/>
        </p:nvSpPr>
        <p:spPr>
          <a:xfrm>
            <a:off x="5209729" y="391884"/>
            <a:ext cx="5252561" cy="6278642"/>
          </a:xfrm>
          <a:prstGeom prst="rect">
            <a:avLst/>
          </a:prstGeom>
          <a:noFill/>
        </p:spPr>
        <p:txBody>
          <a:bodyPr wrap="square" lIns="91440" tIns="45720" rIns="91440" bIns="45720" rtlCol="0" anchor="t">
            <a:spAutoFit/>
          </a:bodyPr>
          <a:lstStyle/>
          <a:p>
            <a:pPr marL="285750" indent="-285750">
              <a:buFont typeface="Wingdings,Sans-Serif" panose="05000000000000000000" pitchFamily="2" charset="2"/>
              <a:buChar char="Ø"/>
            </a:pPr>
            <a:r>
              <a:rPr lang="sv-SE" sz="1600" dirty="0"/>
              <a:t>Utdrag ur belastningsregistret</a:t>
            </a:r>
          </a:p>
          <a:p>
            <a:pPr marL="285750" indent="-285750">
              <a:buFont typeface="Wingdings,Sans-Serif" panose="05000000000000000000" pitchFamily="2" charset="2"/>
              <a:buChar char="Ø"/>
            </a:pPr>
            <a:endParaRPr lang="sv-SE" sz="1600" dirty="0"/>
          </a:p>
          <a:p>
            <a:pPr marL="285750" indent="-285750">
              <a:buFont typeface="Wingdings,Sans-Serif" panose="05000000000000000000" pitchFamily="2" charset="2"/>
              <a:buChar char="Ø"/>
            </a:pPr>
            <a:r>
              <a:rPr lang="sv-SE" sz="1600" dirty="0"/>
              <a:t>Utbildning = Licens</a:t>
            </a:r>
            <a:endParaRPr lang="en-US" sz="1600"/>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Övergångspolicy </a:t>
            </a:r>
            <a:endParaRPr lang="en-US" sz="1600"/>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Seriespel sena flyttar av matcher - AH</a:t>
            </a:r>
          </a:p>
          <a:p>
            <a:pPr marL="285750" indent="-285750">
              <a:buFont typeface="Wingdings" panose="05000000000000000000" pitchFamily="2" charset="2"/>
              <a:buChar char="Ø"/>
            </a:pPr>
            <a:endParaRPr lang="sv-SE" sz="1600" dirty="0"/>
          </a:p>
          <a:p>
            <a:pPr marL="285750" indent="-285750">
              <a:buFont typeface="Wingdings,Sans-Serif" panose="05000000000000000000" pitchFamily="2" charset="2"/>
              <a:buChar char="Ø"/>
            </a:pPr>
            <a:r>
              <a:rPr lang="sv-SE" sz="1600" dirty="0"/>
              <a:t>Våra hallar</a:t>
            </a:r>
            <a:endParaRPr lang="en-US" sz="1600" dirty="0"/>
          </a:p>
          <a:p>
            <a:pPr marL="1200150" lvl="2" indent="-285750">
              <a:buFont typeface="Wingdings,Sans-Serif" panose="05000000000000000000" pitchFamily="2" charset="2"/>
              <a:buChar char="Ø"/>
            </a:pPr>
            <a:r>
              <a:rPr lang="sv-SE" sz="1600" dirty="0"/>
              <a:t>Matchklockan </a:t>
            </a:r>
            <a:endParaRPr lang="en-US" sz="1600"/>
          </a:p>
          <a:p>
            <a:pPr marL="1200150" lvl="2" indent="-285750">
              <a:buFont typeface="Wingdings,Sans-Serif" panose="05000000000000000000" pitchFamily="2" charset="2"/>
              <a:buChar char="Ø"/>
            </a:pPr>
            <a:r>
              <a:rPr lang="sv-SE" sz="1600" dirty="0"/>
              <a:t>Låsning av hallen</a:t>
            </a:r>
            <a:endParaRPr lang="en-US" sz="1600" dirty="0"/>
          </a:p>
          <a:p>
            <a:pPr marL="1200150" lvl="2" indent="-285750">
              <a:buFont typeface="Wingdings,Sans-Serif" panose="05000000000000000000" pitchFamily="2" charset="2"/>
              <a:buChar char="Ø"/>
            </a:pPr>
            <a:r>
              <a:rPr lang="sv-SE" sz="1600" dirty="0"/>
              <a:t>Bra info</a:t>
            </a:r>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BETE DIG! </a:t>
            </a:r>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Föreningsdomare</a:t>
            </a:r>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Ungdomsledare</a:t>
            </a:r>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dirty="0"/>
              <a:t>Fotografering </a:t>
            </a:r>
            <a:endParaRPr lang="en-US" sz="1600"/>
          </a:p>
          <a:p>
            <a:pPr marL="285750" indent="-285750">
              <a:buFont typeface="Wingdings,Sans-Serif" panose="05000000000000000000" pitchFamily="2" charset="2"/>
              <a:buChar char="Ø"/>
            </a:pPr>
            <a:endParaRPr lang="sv-SE" sz="1600" dirty="0"/>
          </a:p>
          <a:p>
            <a:pPr marL="285750" indent="-285750">
              <a:buFont typeface="Wingdings,Sans-Serif" panose="05000000000000000000" pitchFamily="2" charset="2"/>
              <a:buChar char="Ø"/>
            </a:pPr>
            <a:r>
              <a:rPr lang="sv-SE" sz="1600" dirty="0"/>
              <a:t>Bingolotter - AA</a:t>
            </a:r>
            <a:endParaRPr lang="en-US" sz="1600"/>
          </a:p>
          <a:p>
            <a:pPr marL="285750" indent="-285750">
              <a:buFont typeface="Wingdings" panose="05000000000000000000" pitchFamily="2" charset="2"/>
              <a:buChar char="Ø"/>
            </a:pPr>
            <a:endParaRPr lang="sv-SE" sz="1600" dirty="0"/>
          </a:p>
          <a:p>
            <a:pPr marL="285750" indent="-285750">
              <a:buFont typeface="Wingdings" panose="05000000000000000000" pitchFamily="2" charset="2"/>
              <a:buChar char="Ø"/>
            </a:pPr>
            <a:r>
              <a:rPr lang="sv-SE" sz="1600"/>
              <a:t>Övrigt?</a:t>
            </a:r>
          </a:p>
          <a:p>
            <a:endParaRPr lang="sv-SE"/>
          </a:p>
        </p:txBody>
      </p:sp>
    </p:spTree>
    <p:extLst>
      <p:ext uri="{BB962C8B-B14F-4D97-AF65-F5344CB8AC3E}">
        <p14:creationId xmlns:p14="http://schemas.microsoft.com/office/powerpoint/2010/main" val="11276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440F8-2959-92AF-A485-0547ADD955E5}"/>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FEE6F4A7-E381-B926-6D65-AD5C22BD87B3}"/>
              </a:ext>
            </a:extLst>
          </p:cNvPr>
          <p:cNvSpPr>
            <a:spLocks noGrp="1"/>
          </p:cNvSpPr>
          <p:nvPr/>
        </p:nvSpPr>
        <p:spPr>
          <a:xfrm>
            <a:off x="817562" y="6773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a:t>Saknar utdrag ur belastningsregistret</a:t>
            </a:r>
          </a:p>
        </p:txBody>
      </p:sp>
      <p:graphicFrame>
        <p:nvGraphicFramePr>
          <p:cNvPr id="3" name="Tabell 2">
            <a:extLst>
              <a:ext uri="{FF2B5EF4-FFF2-40B4-BE49-F238E27FC236}">
                <a16:creationId xmlns:a16="http://schemas.microsoft.com/office/drawing/2014/main" id="{17B89482-6069-817A-549D-5AF63AAE17E9}"/>
              </a:ext>
            </a:extLst>
          </p:cNvPr>
          <p:cNvGraphicFramePr>
            <a:graphicFrameLocks noGrp="1"/>
          </p:cNvGraphicFramePr>
          <p:nvPr>
            <p:extLst>
              <p:ext uri="{D42A27DB-BD31-4B8C-83A1-F6EECF244321}">
                <p14:modId xmlns:p14="http://schemas.microsoft.com/office/powerpoint/2010/main" val="4139579788"/>
              </p:ext>
            </p:extLst>
          </p:nvPr>
        </p:nvGraphicFramePr>
        <p:xfrm>
          <a:off x="818504" y="1576307"/>
          <a:ext cx="8267696" cy="4145280"/>
        </p:xfrm>
        <a:graphic>
          <a:graphicData uri="http://schemas.openxmlformats.org/drawingml/2006/table">
            <a:tbl>
              <a:tblPr bandRow="1">
                <a:tableStyleId>{5C22544A-7EE6-4342-B048-85BDC9FD1C3A}</a:tableStyleId>
              </a:tblPr>
              <a:tblGrid>
                <a:gridCol w="1950203">
                  <a:extLst>
                    <a:ext uri="{9D8B030D-6E8A-4147-A177-3AD203B41FA5}">
                      <a16:colId xmlns:a16="http://schemas.microsoft.com/office/drawing/2014/main" val="42484856"/>
                    </a:ext>
                  </a:extLst>
                </a:gridCol>
                <a:gridCol w="2275235">
                  <a:extLst>
                    <a:ext uri="{9D8B030D-6E8A-4147-A177-3AD203B41FA5}">
                      <a16:colId xmlns:a16="http://schemas.microsoft.com/office/drawing/2014/main" val="2447889113"/>
                    </a:ext>
                  </a:extLst>
                </a:gridCol>
                <a:gridCol w="4042258">
                  <a:extLst>
                    <a:ext uri="{9D8B030D-6E8A-4147-A177-3AD203B41FA5}">
                      <a16:colId xmlns:a16="http://schemas.microsoft.com/office/drawing/2014/main" val="1696995539"/>
                    </a:ext>
                  </a:extLst>
                </a:gridCol>
              </a:tblGrid>
              <a:tr h="180975">
                <a:tc>
                  <a:txBody>
                    <a:bodyPr/>
                    <a:lstStyle/>
                    <a:p>
                      <a:pPr>
                        <a:buNone/>
                      </a:pPr>
                      <a:r>
                        <a:rPr lang="sv-SE" sz="2000" b="1" dirty="0">
                          <a:solidFill>
                            <a:schemeClr val="tx1"/>
                          </a:solidFill>
                          <a:effectLst/>
                        </a:rPr>
                        <a:t>Förnamn</a:t>
                      </a:r>
                    </a:p>
                  </a:txBody>
                  <a:tcPr marL="0" marR="0" marT="0" marB="0" anchor="ctr">
                    <a:lnL>
                      <a:noFill/>
                    </a:lnL>
                    <a:lnR>
                      <a:noFill/>
                    </a:lnR>
                    <a:lnT>
                      <a:noFill/>
                    </a:lnT>
                    <a:lnB>
                      <a:noFill/>
                    </a:lnB>
                    <a:noFill/>
                  </a:tcPr>
                </a:tc>
                <a:tc>
                  <a:txBody>
                    <a:bodyPr/>
                    <a:lstStyle/>
                    <a:p>
                      <a:pPr>
                        <a:buNone/>
                      </a:pPr>
                      <a:r>
                        <a:rPr lang="sv-SE" sz="2000" b="1" dirty="0">
                          <a:solidFill>
                            <a:schemeClr val="tx1"/>
                          </a:solidFill>
                          <a:effectLst/>
                        </a:rPr>
                        <a:t>Efternamn</a:t>
                      </a:r>
                    </a:p>
                  </a:txBody>
                  <a:tcPr marL="0" marR="0" marT="0" marB="0" anchor="ctr">
                    <a:lnL>
                      <a:noFill/>
                    </a:lnL>
                    <a:lnR>
                      <a:noFill/>
                    </a:lnR>
                    <a:lnT>
                      <a:noFill/>
                    </a:lnT>
                    <a:lnB>
                      <a:noFill/>
                    </a:lnB>
                    <a:noFill/>
                  </a:tcPr>
                </a:tc>
                <a:tc>
                  <a:txBody>
                    <a:bodyPr/>
                    <a:lstStyle/>
                    <a:p>
                      <a:pPr>
                        <a:buNone/>
                      </a:pPr>
                      <a:r>
                        <a:rPr lang="sv-SE" sz="2000" b="1" dirty="0">
                          <a:solidFill>
                            <a:schemeClr val="tx1"/>
                          </a:solidFill>
                          <a:effectLst/>
                        </a:rPr>
                        <a:t>LAG</a:t>
                      </a:r>
                    </a:p>
                  </a:txBody>
                  <a:tcPr marL="0" marR="0" marT="0" marB="0" anchor="ctr">
                    <a:lnL>
                      <a:noFill/>
                    </a:lnL>
                    <a:lnR>
                      <a:noFill/>
                    </a:lnR>
                    <a:lnT>
                      <a:noFill/>
                    </a:lnT>
                    <a:lnB>
                      <a:noFill/>
                    </a:lnB>
                    <a:noFill/>
                  </a:tcPr>
                </a:tc>
                <a:extLst>
                  <a:ext uri="{0D108BD9-81ED-4DB2-BD59-A6C34878D82A}">
                    <a16:rowId xmlns:a16="http://schemas.microsoft.com/office/drawing/2014/main" val="1008009548"/>
                  </a:ext>
                </a:extLst>
              </a:tr>
              <a:tr h="180975">
                <a:tc>
                  <a:txBody>
                    <a:bodyPr/>
                    <a:lstStyle/>
                    <a:p>
                      <a:pPr>
                        <a:buNone/>
                      </a:pPr>
                      <a:r>
                        <a:rPr lang="sv-SE" dirty="0">
                          <a:solidFill>
                            <a:schemeClr val="tx1"/>
                          </a:solidFill>
                          <a:effectLst/>
                        </a:rPr>
                        <a:t>Alice</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Börjesson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F09/12</a:t>
                      </a:r>
                    </a:p>
                  </a:txBody>
                  <a:tcPr marL="0" marR="0" marT="0" marB="0" anchor="ctr">
                    <a:lnL>
                      <a:noFill/>
                    </a:lnL>
                    <a:lnR>
                      <a:noFill/>
                    </a:lnR>
                    <a:lnT>
                      <a:noFill/>
                    </a:lnT>
                    <a:lnB>
                      <a:noFill/>
                    </a:lnB>
                    <a:noFill/>
                  </a:tcPr>
                </a:tc>
                <a:extLst>
                  <a:ext uri="{0D108BD9-81ED-4DB2-BD59-A6C34878D82A}">
                    <a16:rowId xmlns:a16="http://schemas.microsoft.com/office/drawing/2014/main" val="2663854294"/>
                  </a:ext>
                </a:extLst>
              </a:tr>
              <a:tr h="180975">
                <a:tc>
                  <a:txBody>
                    <a:bodyPr/>
                    <a:lstStyle/>
                    <a:p>
                      <a:pPr>
                        <a:buNone/>
                      </a:pPr>
                      <a:r>
                        <a:rPr lang="sv-SE" dirty="0">
                          <a:solidFill>
                            <a:schemeClr val="tx1"/>
                          </a:solidFill>
                          <a:effectLst/>
                        </a:rPr>
                        <a:t>Albin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Berglund</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P15 </a:t>
                      </a:r>
                    </a:p>
                  </a:txBody>
                  <a:tcPr marL="0" marR="0" marT="0" marB="0" anchor="ctr">
                    <a:lnL>
                      <a:noFill/>
                    </a:lnL>
                    <a:lnR>
                      <a:noFill/>
                    </a:lnR>
                    <a:lnT>
                      <a:noFill/>
                    </a:lnT>
                    <a:lnB>
                      <a:noFill/>
                    </a:lnB>
                    <a:noFill/>
                  </a:tcPr>
                </a:tc>
                <a:extLst>
                  <a:ext uri="{0D108BD9-81ED-4DB2-BD59-A6C34878D82A}">
                    <a16:rowId xmlns:a16="http://schemas.microsoft.com/office/drawing/2014/main" val="1085599359"/>
                  </a:ext>
                </a:extLst>
              </a:tr>
              <a:tr h="180975">
                <a:tc>
                  <a:txBody>
                    <a:bodyPr/>
                    <a:lstStyle/>
                    <a:p>
                      <a:pPr>
                        <a:buNone/>
                      </a:pPr>
                      <a:r>
                        <a:rPr lang="sv-SE" dirty="0">
                          <a:solidFill>
                            <a:schemeClr val="tx1"/>
                          </a:solidFill>
                          <a:effectLst/>
                        </a:rPr>
                        <a:t>Carl</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Hollander</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P17</a:t>
                      </a:r>
                    </a:p>
                  </a:txBody>
                  <a:tcPr marL="0" marR="0" marT="0" marB="0" anchor="ctr">
                    <a:lnL>
                      <a:noFill/>
                    </a:lnL>
                    <a:lnR>
                      <a:noFill/>
                    </a:lnR>
                    <a:lnT>
                      <a:noFill/>
                    </a:lnT>
                    <a:lnB>
                      <a:noFill/>
                    </a:lnB>
                    <a:noFill/>
                  </a:tcPr>
                </a:tc>
                <a:extLst>
                  <a:ext uri="{0D108BD9-81ED-4DB2-BD59-A6C34878D82A}">
                    <a16:rowId xmlns:a16="http://schemas.microsoft.com/office/drawing/2014/main" val="1761083264"/>
                  </a:ext>
                </a:extLst>
              </a:tr>
              <a:tr h="180975">
                <a:tc>
                  <a:txBody>
                    <a:bodyPr/>
                    <a:lstStyle/>
                    <a:p>
                      <a:pPr>
                        <a:buNone/>
                      </a:pPr>
                      <a:r>
                        <a:rPr lang="sv-SE" dirty="0">
                          <a:solidFill>
                            <a:schemeClr val="tx1"/>
                          </a:solidFill>
                          <a:effectLst/>
                        </a:rPr>
                        <a:t>Emilie</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Weibull</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P15 + F17/18</a:t>
                      </a:r>
                    </a:p>
                  </a:txBody>
                  <a:tcPr marL="0" marR="0" marT="0" marB="0" anchor="ctr">
                    <a:lnL>
                      <a:noFill/>
                    </a:lnL>
                    <a:lnR>
                      <a:noFill/>
                    </a:lnR>
                    <a:lnT>
                      <a:noFill/>
                    </a:lnT>
                    <a:lnB>
                      <a:noFill/>
                    </a:lnB>
                    <a:noFill/>
                  </a:tcPr>
                </a:tc>
                <a:extLst>
                  <a:ext uri="{0D108BD9-81ED-4DB2-BD59-A6C34878D82A}">
                    <a16:rowId xmlns:a16="http://schemas.microsoft.com/office/drawing/2014/main" val="2496464944"/>
                  </a:ext>
                </a:extLst>
              </a:tr>
              <a:tr h="180975">
                <a:tc>
                  <a:txBody>
                    <a:bodyPr/>
                    <a:lstStyle/>
                    <a:p>
                      <a:pPr>
                        <a:buNone/>
                      </a:pPr>
                      <a:r>
                        <a:rPr lang="sv-SE" dirty="0">
                          <a:solidFill>
                            <a:schemeClr val="tx1"/>
                          </a:solidFill>
                          <a:effectLst/>
                        </a:rPr>
                        <a:t>Fredrik</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Alenrot</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P15 </a:t>
                      </a:r>
                    </a:p>
                  </a:txBody>
                  <a:tcPr marL="0" marR="0" marT="0" marB="0" anchor="ctr">
                    <a:lnL>
                      <a:noFill/>
                    </a:lnL>
                    <a:lnR>
                      <a:noFill/>
                    </a:lnR>
                    <a:lnT>
                      <a:noFill/>
                    </a:lnT>
                    <a:lnB>
                      <a:noFill/>
                    </a:lnB>
                    <a:noFill/>
                  </a:tcPr>
                </a:tc>
                <a:extLst>
                  <a:ext uri="{0D108BD9-81ED-4DB2-BD59-A6C34878D82A}">
                    <a16:rowId xmlns:a16="http://schemas.microsoft.com/office/drawing/2014/main" val="4118537855"/>
                  </a:ext>
                </a:extLst>
              </a:tr>
              <a:tr h="180975">
                <a:tc>
                  <a:txBody>
                    <a:bodyPr/>
                    <a:lstStyle/>
                    <a:p>
                      <a:pPr>
                        <a:buNone/>
                      </a:pPr>
                      <a:r>
                        <a:rPr lang="sv-SE" dirty="0">
                          <a:solidFill>
                            <a:schemeClr val="tx1"/>
                          </a:solidFill>
                          <a:effectLst/>
                        </a:rPr>
                        <a:t>Fredrik</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Bewick</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P15 </a:t>
                      </a:r>
                    </a:p>
                  </a:txBody>
                  <a:tcPr marL="0" marR="0" marT="0" marB="0" anchor="ctr">
                    <a:lnL>
                      <a:noFill/>
                    </a:lnL>
                    <a:lnR>
                      <a:noFill/>
                    </a:lnR>
                    <a:lnT>
                      <a:noFill/>
                    </a:lnT>
                    <a:lnB>
                      <a:noFill/>
                    </a:lnB>
                    <a:noFill/>
                  </a:tcPr>
                </a:tc>
                <a:extLst>
                  <a:ext uri="{0D108BD9-81ED-4DB2-BD59-A6C34878D82A}">
                    <a16:rowId xmlns:a16="http://schemas.microsoft.com/office/drawing/2014/main" val="2076172700"/>
                  </a:ext>
                </a:extLst>
              </a:tr>
              <a:tr h="180975">
                <a:tc>
                  <a:txBody>
                    <a:bodyPr/>
                    <a:lstStyle/>
                    <a:p>
                      <a:pPr>
                        <a:buNone/>
                      </a:pPr>
                      <a:r>
                        <a:rPr lang="sv-SE" dirty="0">
                          <a:solidFill>
                            <a:schemeClr val="tx1"/>
                          </a:solidFill>
                          <a:effectLst/>
                        </a:rPr>
                        <a:t>Charlotte</a:t>
                      </a:r>
                    </a:p>
                  </a:txBody>
                  <a:tcPr marL="0" marR="0" marT="0" marB="0" anchor="ctr">
                    <a:lnL>
                      <a:noFill/>
                    </a:lnL>
                    <a:lnR>
                      <a:noFill/>
                    </a:lnR>
                    <a:lnT>
                      <a:noFill/>
                    </a:lnT>
                    <a:lnB>
                      <a:noFill/>
                    </a:lnB>
                    <a:noFill/>
                  </a:tcPr>
                </a:tc>
                <a:tc>
                  <a:txBody>
                    <a:bodyPr/>
                    <a:lstStyle/>
                    <a:p>
                      <a:pPr>
                        <a:buNone/>
                      </a:pPr>
                      <a:r>
                        <a:rPr lang="sv-SE" dirty="0" err="1">
                          <a:solidFill>
                            <a:schemeClr val="tx1"/>
                          </a:solidFill>
                          <a:effectLst/>
                        </a:rPr>
                        <a:t>Alverén</a:t>
                      </a:r>
                      <a:r>
                        <a:rPr lang="sv-SE" dirty="0">
                          <a:solidFill>
                            <a:schemeClr val="tx1"/>
                          </a:solidFill>
                          <a:effectLst/>
                        </a:rPr>
                        <a:t> Lundén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P16</a:t>
                      </a:r>
                    </a:p>
                  </a:txBody>
                  <a:tcPr marL="0" marR="0" marT="0" marB="0" anchor="ctr">
                    <a:lnL>
                      <a:noFill/>
                    </a:lnL>
                    <a:lnR>
                      <a:noFill/>
                    </a:lnR>
                    <a:lnT>
                      <a:noFill/>
                    </a:lnT>
                    <a:lnB>
                      <a:noFill/>
                    </a:lnB>
                    <a:noFill/>
                  </a:tcPr>
                </a:tc>
                <a:extLst>
                  <a:ext uri="{0D108BD9-81ED-4DB2-BD59-A6C34878D82A}">
                    <a16:rowId xmlns:a16="http://schemas.microsoft.com/office/drawing/2014/main" val="360991240"/>
                  </a:ext>
                </a:extLst>
              </a:tr>
              <a:tr h="180975">
                <a:tc>
                  <a:txBody>
                    <a:bodyPr/>
                    <a:lstStyle/>
                    <a:p>
                      <a:pPr>
                        <a:buNone/>
                      </a:pPr>
                      <a:r>
                        <a:rPr lang="sv-SE" dirty="0">
                          <a:solidFill>
                            <a:schemeClr val="tx1"/>
                          </a:solidFill>
                          <a:effectLst/>
                        </a:rPr>
                        <a:t>Tobias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Östling</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F17/18 </a:t>
                      </a:r>
                    </a:p>
                  </a:txBody>
                  <a:tcPr marL="0" marR="0" marT="0" marB="0" anchor="ctr">
                    <a:lnL>
                      <a:noFill/>
                    </a:lnL>
                    <a:lnR>
                      <a:noFill/>
                    </a:lnR>
                    <a:lnT>
                      <a:noFill/>
                    </a:lnT>
                    <a:lnB>
                      <a:noFill/>
                    </a:lnB>
                    <a:noFill/>
                  </a:tcPr>
                </a:tc>
                <a:extLst>
                  <a:ext uri="{0D108BD9-81ED-4DB2-BD59-A6C34878D82A}">
                    <a16:rowId xmlns:a16="http://schemas.microsoft.com/office/drawing/2014/main" val="540391843"/>
                  </a:ext>
                </a:extLst>
              </a:tr>
              <a:tr h="180975">
                <a:tc>
                  <a:txBody>
                    <a:bodyPr/>
                    <a:lstStyle/>
                    <a:p>
                      <a:pPr>
                        <a:buNone/>
                      </a:pPr>
                      <a:r>
                        <a:rPr lang="sv-SE" dirty="0">
                          <a:solidFill>
                            <a:schemeClr val="tx1"/>
                          </a:solidFill>
                          <a:effectLst/>
                        </a:rPr>
                        <a:t>Jonas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Löfstrand</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F17/18 </a:t>
                      </a:r>
                    </a:p>
                  </a:txBody>
                  <a:tcPr marL="0" marR="0" marT="0" marB="0" anchor="ctr">
                    <a:lnL>
                      <a:noFill/>
                    </a:lnL>
                    <a:lnR>
                      <a:noFill/>
                    </a:lnR>
                    <a:lnT>
                      <a:noFill/>
                    </a:lnT>
                    <a:lnB>
                      <a:noFill/>
                    </a:lnB>
                    <a:noFill/>
                  </a:tcPr>
                </a:tc>
                <a:extLst>
                  <a:ext uri="{0D108BD9-81ED-4DB2-BD59-A6C34878D82A}">
                    <a16:rowId xmlns:a16="http://schemas.microsoft.com/office/drawing/2014/main" val="2648970752"/>
                  </a:ext>
                </a:extLst>
              </a:tr>
              <a:tr h="180975">
                <a:tc>
                  <a:txBody>
                    <a:bodyPr/>
                    <a:lstStyle/>
                    <a:p>
                      <a:pPr>
                        <a:buNone/>
                      </a:pPr>
                      <a:r>
                        <a:rPr lang="sv-SE" dirty="0">
                          <a:solidFill>
                            <a:schemeClr val="tx1"/>
                          </a:solidFill>
                          <a:effectLst/>
                        </a:rPr>
                        <a:t>Marcus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Blomqvist</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F17/18 </a:t>
                      </a:r>
                    </a:p>
                  </a:txBody>
                  <a:tcPr marL="0" marR="0" marT="0" marB="0" anchor="ctr">
                    <a:lnL>
                      <a:noFill/>
                    </a:lnL>
                    <a:lnR>
                      <a:noFill/>
                    </a:lnR>
                    <a:lnT>
                      <a:noFill/>
                    </a:lnT>
                    <a:lnB>
                      <a:noFill/>
                    </a:lnB>
                    <a:noFill/>
                  </a:tcPr>
                </a:tc>
                <a:extLst>
                  <a:ext uri="{0D108BD9-81ED-4DB2-BD59-A6C34878D82A}">
                    <a16:rowId xmlns:a16="http://schemas.microsoft.com/office/drawing/2014/main" val="2168272347"/>
                  </a:ext>
                </a:extLst>
              </a:tr>
              <a:tr h="180975">
                <a:tc>
                  <a:txBody>
                    <a:bodyPr/>
                    <a:lstStyle/>
                    <a:p>
                      <a:pPr>
                        <a:buNone/>
                      </a:pPr>
                      <a:r>
                        <a:rPr lang="sv-SE" dirty="0">
                          <a:solidFill>
                            <a:schemeClr val="tx1"/>
                          </a:solidFill>
                          <a:effectLst/>
                        </a:rPr>
                        <a:t>Karin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Eurenius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F16  </a:t>
                      </a:r>
                    </a:p>
                  </a:txBody>
                  <a:tcPr marL="0" marR="0" marT="0" marB="0" anchor="ctr">
                    <a:lnL>
                      <a:noFill/>
                    </a:lnL>
                    <a:lnR>
                      <a:noFill/>
                    </a:lnR>
                    <a:lnT>
                      <a:noFill/>
                    </a:lnT>
                    <a:lnB>
                      <a:noFill/>
                    </a:lnB>
                    <a:noFill/>
                  </a:tcPr>
                </a:tc>
                <a:extLst>
                  <a:ext uri="{0D108BD9-81ED-4DB2-BD59-A6C34878D82A}">
                    <a16:rowId xmlns:a16="http://schemas.microsoft.com/office/drawing/2014/main" val="2928875335"/>
                  </a:ext>
                </a:extLst>
              </a:tr>
              <a:tr h="180975">
                <a:tc>
                  <a:txBody>
                    <a:bodyPr/>
                    <a:lstStyle/>
                    <a:p>
                      <a:pPr>
                        <a:buNone/>
                      </a:pPr>
                      <a:r>
                        <a:rPr lang="sv-SE" dirty="0">
                          <a:solidFill>
                            <a:schemeClr val="tx1"/>
                          </a:solidFill>
                          <a:effectLst/>
                        </a:rPr>
                        <a:t>Anders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Sundholm</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F13/14 </a:t>
                      </a:r>
                    </a:p>
                  </a:txBody>
                  <a:tcPr marL="0" marR="0" marT="0" marB="0" anchor="ctr">
                    <a:lnL>
                      <a:noFill/>
                    </a:lnL>
                    <a:lnR>
                      <a:noFill/>
                    </a:lnR>
                    <a:lnT>
                      <a:noFill/>
                    </a:lnT>
                    <a:lnB>
                      <a:noFill/>
                    </a:lnB>
                    <a:noFill/>
                  </a:tcPr>
                </a:tc>
                <a:extLst>
                  <a:ext uri="{0D108BD9-81ED-4DB2-BD59-A6C34878D82A}">
                    <a16:rowId xmlns:a16="http://schemas.microsoft.com/office/drawing/2014/main" val="1099710587"/>
                  </a:ext>
                </a:extLst>
              </a:tr>
              <a:tr h="180975">
                <a:tc>
                  <a:txBody>
                    <a:bodyPr/>
                    <a:lstStyle/>
                    <a:p>
                      <a:pPr>
                        <a:buNone/>
                      </a:pPr>
                      <a:r>
                        <a:rPr lang="sv-SE" dirty="0">
                          <a:solidFill>
                            <a:schemeClr val="tx1"/>
                          </a:solidFill>
                          <a:effectLst/>
                        </a:rPr>
                        <a:t>Dennis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Ingemansson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F13/14 </a:t>
                      </a:r>
                    </a:p>
                  </a:txBody>
                  <a:tcPr marL="0" marR="0" marT="0" marB="0" anchor="ctr">
                    <a:lnL>
                      <a:noFill/>
                    </a:lnL>
                    <a:lnR>
                      <a:noFill/>
                    </a:lnR>
                    <a:lnT>
                      <a:noFill/>
                    </a:lnT>
                    <a:lnB>
                      <a:noFill/>
                    </a:lnB>
                    <a:noFill/>
                  </a:tcPr>
                </a:tc>
                <a:extLst>
                  <a:ext uri="{0D108BD9-81ED-4DB2-BD59-A6C34878D82A}">
                    <a16:rowId xmlns:a16="http://schemas.microsoft.com/office/drawing/2014/main" val="1560537807"/>
                  </a:ext>
                </a:extLst>
              </a:tr>
              <a:tr h="180975">
                <a:tc>
                  <a:txBody>
                    <a:bodyPr/>
                    <a:lstStyle/>
                    <a:p>
                      <a:pPr>
                        <a:buNone/>
                      </a:pPr>
                      <a:r>
                        <a:rPr lang="sv-SE" dirty="0">
                          <a:solidFill>
                            <a:schemeClr val="tx1"/>
                          </a:solidFill>
                          <a:effectLst/>
                        </a:rPr>
                        <a:t>Carl</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Särner</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P10/11 </a:t>
                      </a:r>
                    </a:p>
                  </a:txBody>
                  <a:tcPr marL="0" marR="0" marT="0" marB="0" anchor="ctr">
                    <a:lnL>
                      <a:noFill/>
                    </a:lnL>
                    <a:lnR>
                      <a:noFill/>
                    </a:lnR>
                    <a:lnT>
                      <a:noFill/>
                    </a:lnT>
                    <a:lnB>
                      <a:noFill/>
                    </a:lnB>
                    <a:noFill/>
                  </a:tcPr>
                </a:tc>
                <a:extLst>
                  <a:ext uri="{0D108BD9-81ED-4DB2-BD59-A6C34878D82A}">
                    <a16:rowId xmlns:a16="http://schemas.microsoft.com/office/drawing/2014/main" val="1763474227"/>
                  </a:ext>
                </a:extLst>
              </a:tr>
            </a:tbl>
          </a:graphicData>
        </a:graphic>
      </p:graphicFrame>
    </p:spTree>
    <p:extLst>
      <p:ext uri="{BB962C8B-B14F-4D97-AF65-F5344CB8AC3E}">
        <p14:creationId xmlns:p14="http://schemas.microsoft.com/office/powerpoint/2010/main" val="278539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4F6EF-F99C-B82E-6BDE-F333B457F0C3}"/>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0A87E211-BB0B-44A1-0689-66EA94432986}"/>
              </a:ext>
            </a:extLst>
          </p:cNvPr>
          <p:cNvSpPr>
            <a:spLocks noGrp="1"/>
          </p:cNvSpPr>
          <p:nvPr/>
        </p:nvSpPr>
        <p:spPr>
          <a:xfrm>
            <a:off x="817562" y="6773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dirty="0"/>
              <a:t>Utbildning = licens</a:t>
            </a:r>
          </a:p>
        </p:txBody>
      </p:sp>
      <p:graphicFrame>
        <p:nvGraphicFramePr>
          <p:cNvPr id="3" name="Tabell 2">
            <a:extLst>
              <a:ext uri="{FF2B5EF4-FFF2-40B4-BE49-F238E27FC236}">
                <a16:creationId xmlns:a16="http://schemas.microsoft.com/office/drawing/2014/main" id="{BD5FA640-B6AA-A0B1-3A28-9C620E863CED}"/>
              </a:ext>
            </a:extLst>
          </p:cNvPr>
          <p:cNvGraphicFramePr>
            <a:graphicFrameLocks noGrp="1"/>
          </p:cNvGraphicFramePr>
          <p:nvPr>
            <p:extLst>
              <p:ext uri="{D42A27DB-BD31-4B8C-83A1-F6EECF244321}">
                <p14:modId xmlns:p14="http://schemas.microsoft.com/office/powerpoint/2010/main" val="3043644391"/>
              </p:ext>
            </p:extLst>
          </p:nvPr>
        </p:nvGraphicFramePr>
        <p:xfrm>
          <a:off x="951854" y="1938257"/>
          <a:ext cx="8267696" cy="2227156"/>
        </p:xfrm>
        <a:graphic>
          <a:graphicData uri="http://schemas.openxmlformats.org/drawingml/2006/table">
            <a:tbl>
              <a:tblPr bandRow="1">
                <a:tableStyleId>{5C22544A-7EE6-4342-B048-85BDC9FD1C3A}</a:tableStyleId>
              </a:tblPr>
              <a:tblGrid>
                <a:gridCol w="1950203">
                  <a:extLst>
                    <a:ext uri="{9D8B030D-6E8A-4147-A177-3AD203B41FA5}">
                      <a16:colId xmlns:a16="http://schemas.microsoft.com/office/drawing/2014/main" val="42484856"/>
                    </a:ext>
                  </a:extLst>
                </a:gridCol>
                <a:gridCol w="2275235">
                  <a:extLst>
                    <a:ext uri="{9D8B030D-6E8A-4147-A177-3AD203B41FA5}">
                      <a16:colId xmlns:a16="http://schemas.microsoft.com/office/drawing/2014/main" val="2447889113"/>
                    </a:ext>
                  </a:extLst>
                </a:gridCol>
                <a:gridCol w="4042258">
                  <a:extLst>
                    <a:ext uri="{9D8B030D-6E8A-4147-A177-3AD203B41FA5}">
                      <a16:colId xmlns:a16="http://schemas.microsoft.com/office/drawing/2014/main" val="1696995539"/>
                    </a:ext>
                  </a:extLst>
                </a:gridCol>
              </a:tblGrid>
              <a:tr h="306916">
                <a:tc>
                  <a:txBody>
                    <a:bodyPr/>
                    <a:lstStyle/>
                    <a:p>
                      <a:pPr>
                        <a:buNone/>
                      </a:pPr>
                      <a:r>
                        <a:rPr lang="sv-SE" sz="2000" b="1" dirty="0">
                          <a:solidFill>
                            <a:schemeClr val="tx1"/>
                          </a:solidFill>
                          <a:effectLst/>
                        </a:rPr>
                        <a:t>Förnamn</a:t>
                      </a:r>
                    </a:p>
                  </a:txBody>
                  <a:tcPr marL="0" marR="0" marT="0" marB="0" anchor="ctr">
                    <a:lnL>
                      <a:noFill/>
                    </a:lnL>
                    <a:lnR>
                      <a:noFill/>
                    </a:lnR>
                    <a:lnT>
                      <a:noFill/>
                    </a:lnT>
                    <a:lnB>
                      <a:noFill/>
                    </a:lnB>
                    <a:noFill/>
                  </a:tcPr>
                </a:tc>
                <a:tc>
                  <a:txBody>
                    <a:bodyPr/>
                    <a:lstStyle/>
                    <a:p>
                      <a:pPr>
                        <a:buNone/>
                      </a:pPr>
                      <a:r>
                        <a:rPr lang="sv-SE" sz="2000" b="1" dirty="0">
                          <a:solidFill>
                            <a:schemeClr val="tx1"/>
                          </a:solidFill>
                          <a:effectLst/>
                        </a:rPr>
                        <a:t>Efternamn</a:t>
                      </a:r>
                    </a:p>
                  </a:txBody>
                  <a:tcPr marL="0" marR="0" marT="0" marB="0" anchor="ctr">
                    <a:lnL>
                      <a:noFill/>
                    </a:lnL>
                    <a:lnR>
                      <a:noFill/>
                    </a:lnR>
                    <a:lnT>
                      <a:noFill/>
                    </a:lnT>
                    <a:lnB>
                      <a:noFill/>
                    </a:lnB>
                    <a:noFill/>
                  </a:tcPr>
                </a:tc>
                <a:tc>
                  <a:txBody>
                    <a:bodyPr/>
                    <a:lstStyle/>
                    <a:p>
                      <a:pPr>
                        <a:buNone/>
                      </a:pPr>
                      <a:r>
                        <a:rPr lang="sv-SE" sz="2000" b="1" dirty="0">
                          <a:solidFill>
                            <a:schemeClr val="tx1"/>
                          </a:solidFill>
                          <a:effectLst/>
                        </a:rPr>
                        <a:t>LAG</a:t>
                      </a:r>
                    </a:p>
                  </a:txBody>
                  <a:tcPr marL="0" marR="0" marT="0" marB="0" anchor="ctr">
                    <a:lnL>
                      <a:noFill/>
                    </a:lnL>
                    <a:lnR>
                      <a:noFill/>
                    </a:lnR>
                    <a:lnT>
                      <a:noFill/>
                    </a:lnT>
                    <a:lnB>
                      <a:noFill/>
                    </a:lnB>
                    <a:noFill/>
                  </a:tcPr>
                </a:tc>
                <a:extLst>
                  <a:ext uri="{0D108BD9-81ED-4DB2-BD59-A6C34878D82A}">
                    <a16:rowId xmlns:a16="http://schemas.microsoft.com/office/drawing/2014/main" val="1008009548"/>
                  </a:ext>
                </a:extLst>
              </a:tr>
              <a:tr h="180975">
                <a:tc>
                  <a:txBody>
                    <a:bodyPr/>
                    <a:lstStyle/>
                    <a:p>
                      <a:pPr>
                        <a:buNone/>
                      </a:pPr>
                      <a:r>
                        <a:rPr lang="sv-SE" dirty="0">
                          <a:solidFill>
                            <a:schemeClr val="tx1"/>
                          </a:solidFill>
                          <a:effectLst/>
                        </a:rPr>
                        <a:t>Alice </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Börjesson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F09-12</a:t>
                      </a:r>
                    </a:p>
                  </a:txBody>
                  <a:tcPr marL="0" marR="0" marT="0" marB="0" anchor="ctr">
                    <a:lnL>
                      <a:noFill/>
                    </a:lnL>
                    <a:lnR>
                      <a:noFill/>
                    </a:lnR>
                    <a:lnT>
                      <a:noFill/>
                    </a:lnT>
                    <a:lnB>
                      <a:noFill/>
                    </a:lnB>
                    <a:noFill/>
                  </a:tcPr>
                </a:tc>
                <a:extLst>
                  <a:ext uri="{0D108BD9-81ED-4DB2-BD59-A6C34878D82A}">
                    <a16:rowId xmlns:a16="http://schemas.microsoft.com/office/drawing/2014/main" val="2663854294"/>
                  </a:ext>
                </a:extLst>
              </a:tr>
              <a:tr h="180975">
                <a:tc>
                  <a:txBody>
                    <a:bodyPr/>
                    <a:lstStyle/>
                    <a:p>
                      <a:pPr>
                        <a:buNone/>
                      </a:pPr>
                      <a:r>
                        <a:rPr lang="sv-SE" dirty="0">
                          <a:solidFill>
                            <a:schemeClr val="tx1"/>
                          </a:solidFill>
                          <a:effectLst/>
                        </a:rPr>
                        <a:t>Magnus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Bateman</a:t>
                      </a:r>
                      <a:endParaRPr lang="sv-SE" dirty="0" err="1">
                        <a:solidFill>
                          <a:schemeClr val="tx1"/>
                        </a:solidFill>
                        <a:effectLst/>
                      </a:endParaRPr>
                    </a:p>
                  </a:txBody>
                  <a:tcPr marL="0" marR="0" marT="0" marB="0" anchor="ctr">
                    <a:lnL>
                      <a:noFill/>
                    </a:lnL>
                    <a:lnR>
                      <a:noFill/>
                    </a:lnR>
                    <a:lnT>
                      <a:noFill/>
                    </a:lnT>
                    <a:lnB>
                      <a:noFill/>
                    </a:lnB>
                    <a:noFill/>
                  </a:tcPr>
                </a:tc>
                <a:tc>
                  <a:txBody>
                    <a:bodyPr/>
                    <a:lstStyle/>
                    <a:p>
                      <a:pPr>
                        <a:buNone/>
                      </a:pPr>
                      <a:r>
                        <a:rPr lang="sv-SE" dirty="0">
                          <a:solidFill>
                            <a:schemeClr val="tx1"/>
                          </a:solidFill>
                          <a:effectLst/>
                        </a:rPr>
                        <a:t>F17/18</a:t>
                      </a:r>
                    </a:p>
                  </a:txBody>
                  <a:tcPr marL="0" marR="0" marT="0" marB="0" anchor="ctr">
                    <a:lnL>
                      <a:noFill/>
                    </a:lnL>
                    <a:lnR>
                      <a:noFill/>
                    </a:lnR>
                    <a:lnT>
                      <a:noFill/>
                    </a:lnT>
                    <a:lnB>
                      <a:noFill/>
                    </a:lnB>
                    <a:noFill/>
                  </a:tcPr>
                </a:tc>
                <a:extLst>
                  <a:ext uri="{0D108BD9-81ED-4DB2-BD59-A6C34878D82A}">
                    <a16:rowId xmlns:a16="http://schemas.microsoft.com/office/drawing/2014/main" val="2062966894"/>
                  </a:ext>
                </a:extLst>
              </a:tr>
              <a:tr h="180975">
                <a:tc>
                  <a:txBody>
                    <a:bodyPr/>
                    <a:lstStyle/>
                    <a:p>
                      <a:pPr>
                        <a:buNone/>
                      </a:pPr>
                      <a:r>
                        <a:rPr lang="sv-SE" dirty="0">
                          <a:solidFill>
                            <a:schemeClr val="tx1"/>
                          </a:solidFill>
                          <a:effectLst/>
                        </a:rPr>
                        <a:t>Jonas </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Neldren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F09/12</a:t>
                      </a:r>
                    </a:p>
                  </a:txBody>
                  <a:tcPr marL="0" marR="0" marT="0" marB="0" anchor="ctr">
                    <a:lnL>
                      <a:noFill/>
                    </a:lnL>
                    <a:lnR>
                      <a:noFill/>
                    </a:lnR>
                    <a:lnT>
                      <a:noFill/>
                    </a:lnT>
                    <a:lnB>
                      <a:noFill/>
                    </a:lnB>
                    <a:noFill/>
                  </a:tcPr>
                </a:tc>
                <a:extLst>
                  <a:ext uri="{0D108BD9-81ED-4DB2-BD59-A6C34878D82A}">
                    <a16:rowId xmlns:a16="http://schemas.microsoft.com/office/drawing/2014/main" val="1085599359"/>
                  </a:ext>
                </a:extLst>
              </a:tr>
              <a:tr h="180975">
                <a:tc>
                  <a:txBody>
                    <a:bodyPr/>
                    <a:lstStyle/>
                    <a:p>
                      <a:pPr>
                        <a:buNone/>
                      </a:pPr>
                      <a:r>
                        <a:rPr lang="sv-SE" dirty="0">
                          <a:solidFill>
                            <a:schemeClr val="tx1"/>
                          </a:solidFill>
                          <a:effectLst/>
                        </a:rPr>
                        <a:t>Magnus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Hedman</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P15</a:t>
                      </a:r>
                    </a:p>
                  </a:txBody>
                  <a:tcPr marL="0" marR="0" marT="0" marB="0" anchor="ctr">
                    <a:lnL>
                      <a:noFill/>
                    </a:lnL>
                    <a:lnR>
                      <a:noFill/>
                    </a:lnR>
                    <a:lnT>
                      <a:noFill/>
                    </a:lnT>
                    <a:lnB>
                      <a:noFill/>
                    </a:lnB>
                    <a:noFill/>
                  </a:tcPr>
                </a:tc>
                <a:extLst>
                  <a:ext uri="{0D108BD9-81ED-4DB2-BD59-A6C34878D82A}">
                    <a16:rowId xmlns:a16="http://schemas.microsoft.com/office/drawing/2014/main" val="1761083264"/>
                  </a:ext>
                </a:extLst>
              </a:tr>
              <a:tr h="180975">
                <a:tc>
                  <a:txBody>
                    <a:bodyPr/>
                    <a:lstStyle/>
                    <a:p>
                      <a:pPr>
                        <a:buNone/>
                      </a:pPr>
                      <a:r>
                        <a:rPr lang="sv-SE" dirty="0">
                          <a:solidFill>
                            <a:schemeClr val="tx1"/>
                          </a:solidFill>
                          <a:effectLst/>
                        </a:rPr>
                        <a:t>Marcus</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Blomqvist</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F17/18</a:t>
                      </a:r>
                    </a:p>
                  </a:txBody>
                  <a:tcPr marL="0" marR="0" marT="0" marB="0" anchor="ctr">
                    <a:lnL>
                      <a:noFill/>
                    </a:lnL>
                    <a:lnR>
                      <a:noFill/>
                    </a:lnR>
                    <a:lnT>
                      <a:noFill/>
                    </a:lnT>
                    <a:lnB>
                      <a:noFill/>
                    </a:lnB>
                    <a:noFill/>
                  </a:tcPr>
                </a:tc>
                <a:extLst>
                  <a:ext uri="{0D108BD9-81ED-4DB2-BD59-A6C34878D82A}">
                    <a16:rowId xmlns:a16="http://schemas.microsoft.com/office/drawing/2014/main" val="2496464944"/>
                  </a:ext>
                </a:extLst>
              </a:tr>
              <a:tr h="180975">
                <a:tc>
                  <a:txBody>
                    <a:bodyPr/>
                    <a:lstStyle/>
                    <a:p>
                      <a:pPr>
                        <a:buNone/>
                      </a:pPr>
                      <a:r>
                        <a:rPr lang="sv-SE" dirty="0">
                          <a:solidFill>
                            <a:schemeClr val="tx1"/>
                          </a:solidFill>
                          <a:effectLst/>
                        </a:rPr>
                        <a:t>Patrik </a:t>
                      </a:r>
                    </a:p>
                  </a:txBody>
                  <a:tcPr marL="0" marR="0" marT="0" marB="0" anchor="ctr">
                    <a:lnL>
                      <a:noFill/>
                    </a:lnL>
                    <a:lnR>
                      <a:noFill/>
                    </a:lnR>
                    <a:lnT>
                      <a:noFill/>
                    </a:lnT>
                    <a:lnB>
                      <a:noFill/>
                    </a:lnB>
                    <a:noFill/>
                  </a:tcPr>
                </a:tc>
                <a:tc>
                  <a:txBody>
                    <a:bodyPr/>
                    <a:lstStyle/>
                    <a:p>
                      <a:pPr>
                        <a:buNone/>
                      </a:pPr>
                      <a:r>
                        <a:rPr lang="sv-SE" dirty="0">
                          <a:solidFill>
                            <a:schemeClr val="tx1"/>
                          </a:solidFill>
                          <a:effectLst/>
                        </a:rPr>
                        <a:t>Sandström</a:t>
                      </a:r>
                      <a:endParaRPr lang="sv-SE" dirty="0" err="1">
                        <a:solidFill>
                          <a:schemeClr val="tx1"/>
                        </a:solidFill>
                        <a:effectLst/>
                      </a:endParaRPr>
                    </a:p>
                  </a:txBody>
                  <a:tcPr marL="0" marR="0" marT="0" marB="0" anchor="ctr">
                    <a:lnL>
                      <a:noFill/>
                    </a:lnL>
                    <a:lnR>
                      <a:noFill/>
                    </a:lnR>
                    <a:lnT>
                      <a:noFill/>
                    </a:lnT>
                    <a:lnB>
                      <a:noFill/>
                    </a:lnB>
                    <a:noFill/>
                  </a:tcPr>
                </a:tc>
                <a:tc>
                  <a:txBody>
                    <a:bodyPr/>
                    <a:lstStyle/>
                    <a:p>
                      <a:pPr>
                        <a:buNone/>
                      </a:pPr>
                      <a:r>
                        <a:rPr lang="sv-SE" dirty="0">
                          <a:solidFill>
                            <a:schemeClr val="tx1"/>
                          </a:solidFill>
                          <a:effectLst/>
                        </a:rPr>
                        <a:t>P19</a:t>
                      </a:r>
                    </a:p>
                  </a:txBody>
                  <a:tcPr marL="0" marR="0" marT="0" marB="0" anchor="ctr">
                    <a:lnL>
                      <a:noFill/>
                    </a:lnL>
                    <a:lnR>
                      <a:noFill/>
                    </a:lnR>
                    <a:lnT>
                      <a:noFill/>
                    </a:lnT>
                    <a:lnB>
                      <a:noFill/>
                    </a:lnB>
                    <a:noFill/>
                  </a:tcPr>
                </a:tc>
                <a:extLst>
                  <a:ext uri="{0D108BD9-81ED-4DB2-BD59-A6C34878D82A}">
                    <a16:rowId xmlns:a16="http://schemas.microsoft.com/office/drawing/2014/main" val="4118537855"/>
                  </a:ext>
                </a:extLst>
              </a:tr>
              <a:tr h="180975">
                <a:tc>
                  <a:txBody>
                    <a:bodyPr/>
                    <a:lstStyle/>
                    <a:p>
                      <a:pPr>
                        <a:buNone/>
                      </a:pPr>
                      <a:endParaRPr lang="sv-SE">
                        <a:solidFill>
                          <a:schemeClr val="tx1"/>
                        </a:solidFill>
                        <a:effectLst/>
                      </a:endParaRPr>
                    </a:p>
                  </a:txBody>
                  <a:tcPr marL="0" marR="0" marT="0" marB="0" anchor="ctr">
                    <a:lnL>
                      <a:noFill/>
                    </a:lnL>
                    <a:lnR>
                      <a:noFill/>
                    </a:lnR>
                    <a:lnT>
                      <a:noFill/>
                    </a:lnT>
                    <a:lnB>
                      <a:noFill/>
                    </a:lnB>
                    <a:noFill/>
                  </a:tcPr>
                </a:tc>
                <a:tc>
                  <a:txBody>
                    <a:bodyPr/>
                    <a:lstStyle/>
                    <a:p>
                      <a:pPr>
                        <a:buNone/>
                      </a:pPr>
                      <a:endParaRPr lang="sv-SE">
                        <a:solidFill>
                          <a:schemeClr val="tx1"/>
                        </a:solidFill>
                        <a:effectLst/>
                      </a:endParaRPr>
                    </a:p>
                  </a:txBody>
                  <a:tcPr marL="0" marR="0" marT="0" marB="0" anchor="ctr">
                    <a:lnL>
                      <a:noFill/>
                    </a:lnL>
                    <a:lnR>
                      <a:noFill/>
                    </a:lnR>
                    <a:lnT>
                      <a:noFill/>
                    </a:lnT>
                    <a:lnB>
                      <a:noFill/>
                    </a:lnB>
                    <a:noFill/>
                  </a:tcPr>
                </a:tc>
                <a:tc>
                  <a:txBody>
                    <a:bodyPr/>
                    <a:lstStyle/>
                    <a:p>
                      <a:pPr>
                        <a:buNone/>
                      </a:pPr>
                      <a:endParaRPr lang="sv-SE">
                        <a:solidFill>
                          <a:schemeClr val="tx1"/>
                        </a:solidFill>
                        <a:effectLst/>
                      </a:endParaRPr>
                    </a:p>
                  </a:txBody>
                  <a:tcPr marL="0" marR="0" marT="0" marB="0" anchor="ctr">
                    <a:lnL>
                      <a:noFill/>
                    </a:lnL>
                    <a:lnR>
                      <a:noFill/>
                    </a:lnR>
                    <a:lnT>
                      <a:noFill/>
                    </a:lnT>
                    <a:lnB>
                      <a:noFill/>
                    </a:lnB>
                    <a:noFill/>
                  </a:tcPr>
                </a:tc>
                <a:extLst>
                  <a:ext uri="{0D108BD9-81ED-4DB2-BD59-A6C34878D82A}">
                    <a16:rowId xmlns:a16="http://schemas.microsoft.com/office/drawing/2014/main" val="360991240"/>
                  </a:ext>
                </a:extLst>
              </a:tr>
            </a:tbl>
          </a:graphicData>
        </a:graphic>
      </p:graphicFrame>
    </p:spTree>
    <p:extLst>
      <p:ext uri="{BB962C8B-B14F-4D97-AF65-F5344CB8AC3E}">
        <p14:creationId xmlns:p14="http://schemas.microsoft.com/office/powerpoint/2010/main" val="3910855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B8CE72B-1113-9EA2-CABC-3B94C4FE0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5E555-C8C9-8A9C-3301-545DD781498E}"/>
              </a:ext>
            </a:extLst>
          </p:cNvPr>
          <p:cNvSpPr>
            <a:spLocks noGrp="1"/>
          </p:cNvSpPr>
          <p:nvPr>
            <p:ph type="title"/>
          </p:nvPr>
        </p:nvSpPr>
        <p:spPr>
          <a:xfrm>
            <a:off x="560387" y="1353607"/>
            <a:ext cx="8534400" cy="1507067"/>
          </a:xfrm>
        </p:spPr>
        <p:txBody>
          <a:bodyPr>
            <a:normAutofit/>
          </a:bodyPr>
          <a:lstStyle/>
          <a:p>
            <a:r>
              <a:rPr lang="sv-SE"/>
              <a:t>Övergångspolicy</a:t>
            </a:r>
          </a:p>
        </p:txBody>
      </p:sp>
      <p:pic>
        <p:nvPicPr>
          <p:cNvPr id="4" name="Picture 2" descr="A close up of a logo&#10;&#10;Description automatically generated">
            <a:extLst>
              <a:ext uri="{FF2B5EF4-FFF2-40B4-BE49-F238E27FC236}">
                <a16:creationId xmlns:a16="http://schemas.microsoft.com/office/drawing/2014/main" id="{3741B74B-AE07-ADF4-334F-CA3D789FE0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62639" y="299034"/>
            <a:ext cx="5304759" cy="901809"/>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pic>
        <p:nvPicPr>
          <p:cNvPr id="6" name="Bildobjekt 5" descr="En bild som visar text, skärmbild, Teckensnitt, nummer&#10;&#10;AI-genererat innehåll kan vara felaktigt.">
            <a:extLst>
              <a:ext uri="{FF2B5EF4-FFF2-40B4-BE49-F238E27FC236}">
                <a16:creationId xmlns:a16="http://schemas.microsoft.com/office/drawing/2014/main" id="{1CB651BC-0360-F1CB-AB3C-D0CC51439B9C}"/>
              </a:ext>
            </a:extLst>
          </p:cNvPr>
          <p:cNvPicPr>
            <a:picLocks noChangeAspect="1"/>
          </p:cNvPicPr>
          <p:nvPr/>
        </p:nvPicPr>
        <p:blipFill>
          <a:blip r:embed="rId3"/>
          <a:stretch>
            <a:fillRect/>
          </a:stretch>
        </p:blipFill>
        <p:spPr>
          <a:xfrm>
            <a:off x="1000125" y="3743325"/>
            <a:ext cx="4095750" cy="2781300"/>
          </a:xfrm>
          <a:prstGeom prst="rect">
            <a:avLst/>
          </a:prstGeom>
        </p:spPr>
      </p:pic>
      <p:pic>
        <p:nvPicPr>
          <p:cNvPr id="5" name="Bildobjekt 4" descr="En bild som visar text, skärmbild, Teckensnitt, dokument&#10;&#10;AI-genererat innehåll kan vara felaktigt.">
            <a:extLst>
              <a:ext uri="{FF2B5EF4-FFF2-40B4-BE49-F238E27FC236}">
                <a16:creationId xmlns:a16="http://schemas.microsoft.com/office/drawing/2014/main" id="{8FBEF5A0-58FD-3151-909B-C749CDB723C1}"/>
              </a:ext>
            </a:extLst>
          </p:cNvPr>
          <p:cNvPicPr>
            <a:picLocks noChangeAspect="1"/>
          </p:cNvPicPr>
          <p:nvPr/>
        </p:nvPicPr>
        <p:blipFill>
          <a:blip r:embed="rId4"/>
          <a:stretch>
            <a:fillRect/>
          </a:stretch>
        </p:blipFill>
        <p:spPr>
          <a:xfrm>
            <a:off x="4829175" y="2419350"/>
            <a:ext cx="4086225" cy="2638425"/>
          </a:xfrm>
          <a:prstGeom prst="rect">
            <a:avLst/>
          </a:prstGeom>
        </p:spPr>
      </p:pic>
      <p:pic>
        <p:nvPicPr>
          <p:cNvPr id="3" name="Bildobjekt 2" descr="En bild som visar text, skärmbild, Teckensnitt, dokument&#10;&#10;AI-genererat innehåll kan vara felaktigt.">
            <a:extLst>
              <a:ext uri="{FF2B5EF4-FFF2-40B4-BE49-F238E27FC236}">
                <a16:creationId xmlns:a16="http://schemas.microsoft.com/office/drawing/2014/main" id="{0A7E5944-2109-374A-96CA-C1AC78884749}"/>
              </a:ext>
            </a:extLst>
          </p:cNvPr>
          <p:cNvPicPr>
            <a:picLocks noChangeAspect="1"/>
          </p:cNvPicPr>
          <p:nvPr/>
        </p:nvPicPr>
        <p:blipFill>
          <a:blip r:embed="rId5"/>
          <a:stretch>
            <a:fillRect/>
          </a:stretch>
        </p:blipFill>
        <p:spPr>
          <a:xfrm>
            <a:off x="7353300" y="152400"/>
            <a:ext cx="4067175" cy="2943225"/>
          </a:xfrm>
          <a:prstGeom prst="rect">
            <a:avLst/>
          </a:prstGeom>
        </p:spPr>
      </p:pic>
    </p:spTree>
    <p:extLst>
      <p:ext uri="{BB962C8B-B14F-4D97-AF65-F5344CB8AC3E}">
        <p14:creationId xmlns:p14="http://schemas.microsoft.com/office/powerpoint/2010/main" val="3890507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426DB96F-EFFA-68A0-4A6B-B9056E0A4AE8}"/>
              </a:ext>
            </a:extLst>
          </p:cNvPr>
          <p:cNvSpPr txBox="1"/>
          <p:nvPr/>
        </p:nvSpPr>
        <p:spPr>
          <a:xfrm>
            <a:off x="504825" y="676275"/>
            <a:ext cx="10172700" cy="5601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2000" err="1">
                <a:latin typeface="Montserrat"/>
                <a:ea typeface="Montserrat"/>
                <a:cs typeface="Montserrat"/>
              </a:rPr>
              <a:t>Enligt</a:t>
            </a:r>
            <a:r>
              <a:rPr lang="en-US" sz="2000">
                <a:latin typeface="Montserrat"/>
                <a:ea typeface="Montserrat"/>
                <a:cs typeface="Montserrat"/>
              </a:rPr>
              <a:t> </a:t>
            </a:r>
            <a:r>
              <a:rPr lang="en-US" sz="2000" err="1">
                <a:latin typeface="Montserrat"/>
                <a:ea typeface="Montserrat"/>
                <a:cs typeface="Montserrat"/>
              </a:rPr>
              <a:t>övergångspolicyn</a:t>
            </a:r>
            <a:r>
              <a:rPr lang="en-US" sz="2000">
                <a:latin typeface="Montserrat"/>
                <a:ea typeface="Montserrat"/>
                <a:cs typeface="Montserrat"/>
              </a:rPr>
              <a:t> </a:t>
            </a:r>
            <a:r>
              <a:rPr lang="en-US" sz="2000" err="1">
                <a:latin typeface="Montserrat"/>
                <a:ea typeface="Montserrat"/>
                <a:cs typeface="Montserrat"/>
              </a:rPr>
              <a:t>inom</a:t>
            </a:r>
            <a:r>
              <a:rPr lang="en-US" sz="2000">
                <a:latin typeface="Montserrat"/>
                <a:ea typeface="Montserrat"/>
                <a:cs typeface="Montserrat"/>
              </a:rPr>
              <a:t> den </a:t>
            </a:r>
            <a:r>
              <a:rPr lang="en-US" sz="2000" err="1">
                <a:latin typeface="Montserrat"/>
                <a:ea typeface="Montserrat"/>
                <a:cs typeface="Montserrat"/>
              </a:rPr>
              <a:t>halländska</a:t>
            </a:r>
            <a:r>
              <a:rPr lang="en-US" sz="2000">
                <a:latin typeface="Montserrat"/>
                <a:ea typeface="Montserrat"/>
                <a:cs typeface="Montserrat"/>
              </a:rPr>
              <a:t> </a:t>
            </a:r>
            <a:r>
              <a:rPr lang="en-US" sz="2000" err="1">
                <a:latin typeface="Montserrat"/>
                <a:ea typeface="Montserrat"/>
                <a:cs typeface="Montserrat"/>
              </a:rPr>
              <a:t>innebandyn</a:t>
            </a:r>
            <a:r>
              <a:rPr lang="en-US" sz="2000">
                <a:latin typeface="Montserrat"/>
                <a:ea typeface="Montserrat"/>
                <a:cs typeface="Montserrat"/>
              </a:rPr>
              <a:t> ska </a:t>
            </a:r>
            <a:r>
              <a:rPr lang="en-US" sz="2000" err="1">
                <a:latin typeface="Montserrat"/>
                <a:ea typeface="Montserrat"/>
                <a:cs typeface="Montserrat"/>
              </a:rPr>
              <a:t>övergångar</a:t>
            </a:r>
            <a:r>
              <a:rPr lang="en-US" sz="2000">
                <a:latin typeface="Montserrat"/>
                <a:ea typeface="Montserrat"/>
                <a:cs typeface="Montserrat"/>
              </a:rPr>
              <a:t> </a:t>
            </a:r>
            <a:r>
              <a:rPr lang="en-US" sz="2000" err="1">
                <a:latin typeface="Montserrat"/>
                <a:ea typeface="Montserrat"/>
                <a:cs typeface="Montserrat"/>
              </a:rPr>
              <a:t>undvikas</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a:t>
            </a:r>
            <a:r>
              <a:rPr lang="en-US" sz="2000" err="1">
                <a:latin typeface="Montserrat"/>
                <a:ea typeface="Montserrat"/>
                <a:cs typeface="Montserrat"/>
              </a:rPr>
              <a:t>största</a:t>
            </a:r>
            <a:r>
              <a:rPr lang="en-US" sz="2000">
                <a:latin typeface="Montserrat"/>
                <a:ea typeface="Montserrat"/>
                <a:cs typeface="Montserrat"/>
              </a:rPr>
              <a:t> </a:t>
            </a:r>
            <a:r>
              <a:rPr lang="en-US" sz="2000" err="1">
                <a:latin typeface="Montserrat"/>
                <a:ea typeface="Montserrat"/>
                <a:cs typeface="Montserrat"/>
              </a:rPr>
              <a:t>möjliga</a:t>
            </a:r>
            <a:r>
              <a:rPr lang="en-US" sz="2000">
                <a:latin typeface="Montserrat"/>
                <a:ea typeface="Montserrat"/>
                <a:cs typeface="Montserrat"/>
              </a:rPr>
              <a:t> </a:t>
            </a:r>
            <a:r>
              <a:rPr lang="en-US" sz="2000" err="1">
                <a:latin typeface="Montserrat"/>
                <a:ea typeface="Montserrat"/>
                <a:cs typeface="Montserrat"/>
              </a:rPr>
              <a:t>mån</a:t>
            </a:r>
            <a:r>
              <a:rPr lang="en-US" sz="2000">
                <a:latin typeface="Montserrat"/>
                <a:ea typeface="Montserrat"/>
                <a:cs typeface="Montserrat"/>
              </a:rPr>
              <a:t>. </a:t>
            </a:r>
          </a:p>
          <a:p>
            <a:pPr rtl="0"/>
            <a:endParaRPr lang="en-US" sz="2000">
              <a:latin typeface="Montserrat"/>
              <a:ea typeface="Montserrat"/>
              <a:cs typeface="Montserrat"/>
            </a:endParaRPr>
          </a:p>
          <a:p>
            <a:pPr rtl="0"/>
            <a:r>
              <a:rPr lang="en-US" sz="2000">
                <a:latin typeface="Montserrat"/>
                <a:ea typeface="Montserrat"/>
                <a:cs typeface="Montserrat"/>
              </a:rPr>
              <a:t>Om </a:t>
            </a:r>
            <a:r>
              <a:rPr lang="en-US" sz="2000" err="1">
                <a:latin typeface="Montserrat"/>
                <a:ea typeface="Montserrat"/>
                <a:cs typeface="Montserrat"/>
              </a:rPr>
              <a:t>en</a:t>
            </a:r>
            <a:r>
              <a:rPr lang="en-US" sz="2000">
                <a:latin typeface="Montserrat"/>
                <a:ea typeface="Montserrat"/>
                <a:cs typeface="Montserrat"/>
              </a:rPr>
              <a:t> </a:t>
            </a:r>
            <a:r>
              <a:rPr lang="en-US" sz="2000" err="1">
                <a:latin typeface="Montserrat"/>
                <a:ea typeface="Montserrat"/>
                <a:cs typeface="Montserrat"/>
              </a:rPr>
              <a:t>övergång</a:t>
            </a:r>
            <a:r>
              <a:rPr lang="en-US" sz="2000">
                <a:latin typeface="Montserrat"/>
                <a:ea typeface="Montserrat"/>
                <a:cs typeface="Montserrat"/>
              </a:rPr>
              <a:t> </a:t>
            </a:r>
            <a:r>
              <a:rPr lang="en-US" sz="2000" err="1">
                <a:latin typeface="Montserrat"/>
                <a:ea typeface="Montserrat"/>
                <a:cs typeface="Montserrat"/>
              </a:rPr>
              <a:t>måste</a:t>
            </a:r>
            <a:r>
              <a:rPr lang="en-US" sz="2000">
                <a:latin typeface="Montserrat"/>
                <a:ea typeface="Montserrat"/>
                <a:cs typeface="Montserrat"/>
              </a:rPr>
              <a:t> </a:t>
            </a:r>
            <a:r>
              <a:rPr lang="en-US" sz="2000" err="1">
                <a:latin typeface="Montserrat"/>
                <a:ea typeface="Montserrat"/>
                <a:cs typeface="Montserrat"/>
              </a:rPr>
              <a:t>ske</a:t>
            </a:r>
            <a:r>
              <a:rPr lang="en-US" sz="2000">
                <a:latin typeface="Montserrat"/>
                <a:ea typeface="Montserrat"/>
                <a:cs typeface="Montserrat"/>
              </a:rPr>
              <a:t>, </a:t>
            </a:r>
            <a:r>
              <a:rPr lang="en-US" sz="2000" err="1">
                <a:latin typeface="Montserrat"/>
                <a:ea typeface="Montserrat"/>
                <a:cs typeface="Montserrat"/>
              </a:rPr>
              <a:t>på</a:t>
            </a:r>
            <a:r>
              <a:rPr lang="en-US" sz="2000">
                <a:latin typeface="Montserrat"/>
                <a:ea typeface="Montserrat"/>
                <a:cs typeface="Montserrat"/>
              </a:rPr>
              <a:t> </a:t>
            </a:r>
            <a:r>
              <a:rPr lang="en-US" sz="2000" err="1">
                <a:latin typeface="Montserrat"/>
                <a:ea typeface="Montserrat"/>
                <a:cs typeface="Montserrat"/>
              </a:rPr>
              <a:t>röd</a:t>
            </a:r>
            <a:r>
              <a:rPr lang="en-US" sz="2000">
                <a:latin typeface="Montserrat"/>
                <a:ea typeface="Montserrat"/>
                <a:cs typeface="Montserrat"/>
              </a:rPr>
              <a:t> </a:t>
            </a:r>
            <a:r>
              <a:rPr lang="en-US" sz="2000" err="1">
                <a:latin typeface="Montserrat"/>
                <a:ea typeface="Montserrat"/>
                <a:cs typeface="Montserrat"/>
              </a:rPr>
              <a:t>nivå</a:t>
            </a:r>
            <a:r>
              <a:rPr lang="en-US" sz="2000">
                <a:latin typeface="Montserrat"/>
                <a:ea typeface="Montserrat"/>
                <a:cs typeface="Montserrat"/>
              </a:rPr>
              <a:t> </a:t>
            </a:r>
            <a:r>
              <a:rPr lang="en-US" sz="2000" err="1">
                <a:latin typeface="Montserrat"/>
                <a:ea typeface="Montserrat"/>
                <a:cs typeface="Montserrat"/>
              </a:rPr>
              <a:t>eller</a:t>
            </a:r>
            <a:r>
              <a:rPr lang="en-US" sz="2000">
                <a:latin typeface="Montserrat"/>
                <a:ea typeface="Montserrat"/>
                <a:cs typeface="Montserrat"/>
              </a:rPr>
              <a:t> </a:t>
            </a:r>
            <a:r>
              <a:rPr lang="en-US" sz="2000" err="1">
                <a:latin typeface="Montserrat"/>
                <a:ea typeface="Montserrat"/>
                <a:cs typeface="Montserrat"/>
              </a:rPr>
              <a:t>yngre</a:t>
            </a:r>
            <a:r>
              <a:rPr lang="en-US" sz="2000">
                <a:latin typeface="Montserrat"/>
                <a:ea typeface="Montserrat"/>
                <a:cs typeface="Montserrat"/>
              </a:rPr>
              <a:t>, ska </a:t>
            </a:r>
            <a:r>
              <a:rPr lang="en-US" sz="2000" err="1">
                <a:latin typeface="Montserrat"/>
                <a:ea typeface="Montserrat"/>
                <a:cs typeface="Montserrat"/>
              </a:rPr>
              <a:t>ett</a:t>
            </a:r>
            <a:r>
              <a:rPr lang="en-US" sz="2000">
                <a:latin typeface="Montserrat"/>
                <a:ea typeface="Montserrat"/>
                <a:cs typeface="Montserrat"/>
              </a:rPr>
              <a:t> </a:t>
            </a:r>
            <a:r>
              <a:rPr lang="en-US" sz="2000" err="1">
                <a:latin typeface="Montserrat"/>
                <a:ea typeface="Montserrat"/>
                <a:cs typeface="Montserrat"/>
              </a:rPr>
              <a:t>formulär</a:t>
            </a:r>
            <a:r>
              <a:rPr lang="en-US" sz="2000">
                <a:latin typeface="Montserrat"/>
                <a:ea typeface="Montserrat"/>
                <a:cs typeface="Montserrat"/>
              </a:rPr>
              <a:t> </a:t>
            </a:r>
            <a:r>
              <a:rPr lang="en-US" sz="2000" err="1">
                <a:latin typeface="Montserrat"/>
                <a:ea typeface="Montserrat"/>
                <a:cs typeface="Montserrat"/>
              </a:rPr>
              <a:t>fyllas</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av den </a:t>
            </a:r>
            <a:r>
              <a:rPr lang="en-US" sz="2000" err="1">
                <a:latin typeface="Montserrat"/>
                <a:ea typeface="Montserrat"/>
                <a:cs typeface="Montserrat"/>
              </a:rPr>
              <a:t>nya</a:t>
            </a:r>
            <a:r>
              <a:rPr lang="en-US" sz="2000">
                <a:latin typeface="Montserrat"/>
                <a:ea typeface="Montserrat"/>
                <a:cs typeface="Montserrat"/>
              </a:rPr>
              <a:t> </a:t>
            </a:r>
            <a:r>
              <a:rPr lang="en-US" sz="2000" err="1">
                <a:latin typeface="Montserrat"/>
                <a:ea typeface="Montserrat"/>
                <a:cs typeface="Montserrat"/>
              </a:rPr>
              <a:t>föreningen</a:t>
            </a:r>
            <a:r>
              <a:rPr lang="en-US" sz="2000">
                <a:latin typeface="Montserrat"/>
                <a:ea typeface="Montserrat"/>
                <a:cs typeface="Montserrat"/>
              </a:rPr>
              <a:t>. </a:t>
            </a:r>
            <a:r>
              <a:rPr lang="en-US" sz="2000">
                <a:solidFill>
                  <a:srgbClr val="FF0000"/>
                </a:solidFill>
                <a:latin typeface="Montserrat"/>
                <a:ea typeface="Montserrat"/>
                <a:cs typeface="Montserrat"/>
              </a:rPr>
              <a:t>Detta </a:t>
            </a:r>
            <a:r>
              <a:rPr lang="en-US" sz="2000" err="1">
                <a:solidFill>
                  <a:srgbClr val="FF0000"/>
                </a:solidFill>
                <a:latin typeface="Montserrat"/>
                <a:ea typeface="Montserrat"/>
                <a:cs typeface="Montserrat"/>
              </a:rPr>
              <a:t>sker</a:t>
            </a:r>
            <a:r>
              <a:rPr lang="en-US" sz="2000">
                <a:solidFill>
                  <a:srgbClr val="FF0000"/>
                </a:solidFill>
                <a:latin typeface="Montserrat"/>
                <a:ea typeface="Montserrat"/>
                <a:cs typeface="Montserrat"/>
              </a:rPr>
              <a:t> </a:t>
            </a:r>
            <a:r>
              <a:rPr lang="en-US" sz="2000" err="1">
                <a:solidFill>
                  <a:srgbClr val="FF0000"/>
                </a:solidFill>
                <a:latin typeface="Montserrat"/>
                <a:ea typeface="Montserrat"/>
                <a:cs typeface="Montserrat"/>
              </a:rPr>
              <a:t>innan</a:t>
            </a:r>
            <a:r>
              <a:rPr lang="en-US" sz="2000">
                <a:solidFill>
                  <a:srgbClr val="FF0000"/>
                </a:solidFill>
                <a:latin typeface="Montserrat"/>
                <a:ea typeface="Montserrat"/>
                <a:cs typeface="Montserrat"/>
              </a:rPr>
              <a:t> </a:t>
            </a:r>
            <a:r>
              <a:rPr lang="en-US" sz="2000" err="1">
                <a:solidFill>
                  <a:srgbClr val="FF0000"/>
                </a:solidFill>
                <a:latin typeface="Montserrat"/>
                <a:ea typeface="Montserrat"/>
                <a:cs typeface="Montserrat"/>
              </a:rPr>
              <a:t>ansökan</a:t>
            </a:r>
            <a:r>
              <a:rPr lang="en-US" sz="2000">
                <a:solidFill>
                  <a:srgbClr val="FF0000"/>
                </a:solidFill>
                <a:latin typeface="Montserrat"/>
                <a:ea typeface="Montserrat"/>
                <a:cs typeface="Montserrat"/>
              </a:rPr>
              <a:t> om </a:t>
            </a:r>
            <a:r>
              <a:rPr lang="en-US" sz="2000" err="1">
                <a:solidFill>
                  <a:srgbClr val="FF0000"/>
                </a:solidFill>
                <a:latin typeface="Montserrat"/>
                <a:ea typeface="Montserrat"/>
                <a:cs typeface="Montserrat"/>
              </a:rPr>
              <a:t>övergång</a:t>
            </a:r>
            <a:r>
              <a:rPr lang="en-US" sz="2000">
                <a:solidFill>
                  <a:srgbClr val="FF0000"/>
                </a:solidFill>
                <a:latin typeface="Montserrat"/>
                <a:ea typeface="Montserrat"/>
                <a:cs typeface="Montserrat"/>
              </a:rPr>
              <a:t> </a:t>
            </a:r>
            <a:r>
              <a:rPr lang="en-US" sz="2000" err="1">
                <a:solidFill>
                  <a:srgbClr val="FF0000"/>
                </a:solidFill>
                <a:latin typeface="Montserrat"/>
                <a:ea typeface="Montserrat"/>
                <a:cs typeface="Montserrat"/>
              </a:rPr>
              <a:t>skickas</a:t>
            </a:r>
            <a:r>
              <a:rPr lang="en-US" sz="2000">
                <a:solidFill>
                  <a:srgbClr val="FF0000"/>
                </a:solidFill>
                <a:latin typeface="Montserrat"/>
                <a:ea typeface="Montserrat"/>
                <a:cs typeface="Montserrat"/>
              </a:rPr>
              <a:t> </a:t>
            </a:r>
            <a:r>
              <a:rPr lang="en-US" sz="2000" err="1">
                <a:solidFill>
                  <a:srgbClr val="FF0000"/>
                </a:solidFill>
                <a:latin typeface="Montserrat"/>
                <a:ea typeface="Montserrat"/>
                <a:cs typeface="Montserrat"/>
              </a:rPr>
              <a:t>i</a:t>
            </a:r>
            <a:r>
              <a:rPr lang="en-US" sz="2000">
                <a:solidFill>
                  <a:srgbClr val="FF0000"/>
                </a:solidFill>
                <a:latin typeface="Montserrat"/>
                <a:ea typeface="Montserrat"/>
                <a:cs typeface="Montserrat"/>
              </a:rPr>
              <a:t> IBIS.</a:t>
            </a:r>
          </a:p>
          <a:p>
            <a:pPr rtl="0"/>
            <a:br>
              <a:rPr lang="en-US" sz="2000">
                <a:latin typeface="Montserrat"/>
                <a:ea typeface="Montserrat"/>
                <a:cs typeface="Montserrat"/>
              </a:rPr>
            </a:br>
            <a:r>
              <a:rPr lang="en-US" sz="2000">
                <a:latin typeface="Montserrat"/>
                <a:ea typeface="Montserrat"/>
                <a:cs typeface="Montserrat"/>
              </a:rPr>
              <a:t>Vid </a:t>
            </a:r>
            <a:r>
              <a:rPr lang="en-US" sz="2000" err="1">
                <a:latin typeface="Montserrat"/>
                <a:ea typeface="Montserrat"/>
                <a:cs typeface="Montserrat"/>
              </a:rPr>
              <a:t>övergång</a:t>
            </a:r>
            <a:r>
              <a:rPr lang="en-US" sz="2000">
                <a:latin typeface="Montserrat"/>
                <a:ea typeface="Montserrat"/>
                <a:cs typeface="Montserrat"/>
              </a:rPr>
              <a:t> ska </a:t>
            </a:r>
            <a:r>
              <a:rPr lang="en-US" sz="2000" err="1">
                <a:latin typeface="Montserrat"/>
                <a:ea typeface="Montserrat"/>
                <a:cs typeface="Montserrat"/>
              </a:rPr>
              <a:t>ledare</a:t>
            </a:r>
            <a:r>
              <a:rPr lang="en-US" sz="2000">
                <a:latin typeface="Montserrat"/>
                <a:ea typeface="Montserrat"/>
                <a:cs typeface="Montserrat"/>
              </a:rPr>
              <a:t> </a:t>
            </a:r>
            <a:r>
              <a:rPr lang="en-US" sz="2000" err="1">
                <a:latin typeface="Montserrat"/>
                <a:ea typeface="Montserrat"/>
                <a:cs typeface="Montserrat"/>
              </a:rPr>
              <a:t>eller</a:t>
            </a:r>
            <a:r>
              <a:rPr lang="en-US" sz="2000">
                <a:latin typeface="Montserrat"/>
                <a:ea typeface="Montserrat"/>
                <a:cs typeface="Montserrat"/>
              </a:rPr>
              <a:t> </a:t>
            </a:r>
            <a:r>
              <a:rPr lang="en-US" sz="2000" err="1">
                <a:latin typeface="Montserrat"/>
                <a:ea typeface="Montserrat"/>
                <a:cs typeface="Montserrat"/>
              </a:rPr>
              <a:t>målsman</a:t>
            </a:r>
            <a:r>
              <a:rPr lang="en-US" sz="2000">
                <a:latin typeface="Montserrat"/>
                <a:ea typeface="Montserrat"/>
                <a:cs typeface="Montserrat"/>
              </a:rPr>
              <a:t> till </a:t>
            </a:r>
            <a:r>
              <a:rPr lang="en-US" sz="2000" err="1">
                <a:latin typeface="Montserrat"/>
                <a:ea typeface="Montserrat"/>
                <a:cs typeface="Montserrat"/>
              </a:rPr>
              <a:t>spelare</a:t>
            </a:r>
            <a:r>
              <a:rPr lang="en-US" sz="2000">
                <a:latin typeface="Montserrat"/>
                <a:ea typeface="Montserrat"/>
                <a:cs typeface="Montserrat"/>
              </a:rPr>
              <a:t> det </a:t>
            </a:r>
            <a:r>
              <a:rPr lang="en-US" sz="2000" err="1">
                <a:latin typeface="Montserrat"/>
                <a:ea typeface="Montserrat"/>
                <a:cs typeface="Montserrat"/>
              </a:rPr>
              <a:t>berör</a:t>
            </a:r>
            <a:r>
              <a:rPr lang="en-US" sz="2000">
                <a:latin typeface="Montserrat"/>
                <a:ea typeface="Montserrat"/>
                <a:cs typeface="Montserrat"/>
              </a:rPr>
              <a:t> ta </a:t>
            </a:r>
            <a:r>
              <a:rPr lang="en-US" sz="2000" err="1">
                <a:latin typeface="Montserrat"/>
                <a:ea typeface="Montserrat"/>
                <a:cs typeface="Montserrat"/>
              </a:rPr>
              <a:t>kontakt</a:t>
            </a:r>
            <a:r>
              <a:rPr lang="en-US" sz="2000">
                <a:latin typeface="Montserrat"/>
                <a:ea typeface="Montserrat"/>
                <a:cs typeface="Montserrat"/>
              </a:rPr>
              <a:t> med </a:t>
            </a:r>
            <a:r>
              <a:rPr lang="en-US" sz="2000" err="1">
                <a:latin typeface="Montserrat"/>
                <a:ea typeface="Montserrat"/>
                <a:cs typeface="Montserrat"/>
              </a:rPr>
              <a:t>föreningens</a:t>
            </a:r>
            <a:r>
              <a:rPr lang="en-US" sz="2000">
                <a:latin typeface="Montserrat"/>
                <a:ea typeface="Montserrat"/>
                <a:cs typeface="Montserrat"/>
              </a:rPr>
              <a:t> </a:t>
            </a:r>
            <a:r>
              <a:rPr lang="en-US" sz="2000" err="1">
                <a:latin typeface="Montserrat"/>
                <a:ea typeface="Montserrat"/>
                <a:cs typeface="Montserrat"/>
              </a:rPr>
              <a:t>kontaktperson</a:t>
            </a:r>
            <a:r>
              <a:rPr lang="en-US" sz="2000">
                <a:latin typeface="Montserrat"/>
                <a:ea typeface="Montserrat"/>
                <a:cs typeface="Montserrat"/>
              </a:rPr>
              <a:t>, </a:t>
            </a:r>
            <a:r>
              <a:rPr lang="en-US" sz="2000" err="1">
                <a:latin typeface="Montserrat"/>
                <a:ea typeface="Montserrat"/>
                <a:cs typeface="Montserrat"/>
              </a:rPr>
              <a:t>som</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sin tur tar </a:t>
            </a:r>
            <a:r>
              <a:rPr lang="en-US" sz="2000" err="1">
                <a:latin typeface="Montserrat"/>
                <a:ea typeface="Montserrat"/>
                <a:cs typeface="Montserrat"/>
              </a:rPr>
              <a:t>kontakt</a:t>
            </a:r>
            <a:r>
              <a:rPr lang="en-US" sz="2000">
                <a:latin typeface="Montserrat"/>
                <a:ea typeface="Montserrat"/>
                <a:cs typeface="Montserrat"/>
              </a:rPr>
              <a:t> med </a:t>
            </a:r>
            <a:r>
              <a:rPr lang="en-US" sz="2000" err="1">
                <a:latin typeface="Montserrat"/>
                <a:ea typeface="Montserrat"/>
                <a:cs typeface="Montserrat"/>
              </a:rPr>
              <a:t>nya</a:t>
            </a:r>
            <a:r>
              <a:rPr lang="en-US" sz="2000">
                <a:latin typeface="Montserrat"/>
                <a:ea typeface="Montserrat"/>
                <a:cs typeface="Montserrat"/>
              </a:rPr>
              <a:t> </a:t>
            </a:r>
            <a:r>
              <a:rPr lang="en-US" sz="2000" err="1">
                <a:latin typeface="Montserrat"/>
                <a:ea typeface="Montserrat"/>
                <a:cs typeface="Montserrat"/>
              </a:rPr>
              <a:t>föreningens</a:t>
            </a:r>
            <a:r>
              <a:rPr lang="en-US" sz="2000">
                <a:latin typeface="Montserrat"/>
                <a:ea typeface="Montserrat"/>
                <a:cs typeface="Montserrat"/>
              </a:rPr>
              <a:t> </a:t>
            </a:r>
            <a:r>
              <a:rPr lang="en-US" sz="2000" err="1">
                <a:latin typeface="Montserrat"/>
                <a:ea typeface="Montserrat"/>
                <a:cs typeface="Montserrat"/>
              </a:rPr>
              <a:t>kontaktperson</a:t>
            </a:r>
            <a:r>
              <a:rPr lang="en-US" sz="2000">
                <a:latin typeface="Montserrat"/>
                <a:ea typeface="Montserrat"/>
                <a:cs typeface="Montserrat"/>
              </a:rPr>
              <a:t>. Formuläret </a:t>
            </a:r>
            <a:r>
              <a:rPr lang="en-US" sz="2000" err="1">
                <a:latin typeface="Montserrat"/>
                <a:ea typeface="Montserrat"/>
                <a:cs typeface="Montserrat"/>
              </a:rPr>
              <a:t>fylls</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av </a:t>
            </a:r>
            <a:r>
              <a:rPr lang="en-US" sz="2000" err="1">
                <a:latin typeface="Montserrat"/>
                <a:ea typeface="Montserrat"/>
                <a:cs typeface="Montserrat"/>
              </a:rPr>
              <a:t>ny</a:t>
            </a:r>
            <a:r>
              <a:rPr lang="en-US" sz="2000">
                <a:latin typeface="Montserrat"/>
                <a:ea typeface="Montserrat"/>
                <a:cs typeface="Montserrat"/>
              </a:rPr>
              <a:t> </a:t>
            </a:r>
            <a:r>
              <a:rPr lang="en-US" sz="2000" err="1">
                <a:latin typeface="Montserrat"/>
                <a:ea typeface="Montserrat"/>
                <a:cs typeface="Montserrat"/>
              </a:rPr>
              <a:t>förening</a:t>
            </a:r>
            <a:r>
              <a:rPr lang="en-US" sz="2000">
                <a:latin typeface="Montserrat"/>
                <a:ea typeface="Montserrat"/>
                <a:cs typeface="Montserrat"/>
              </a:rPr>
              <a:t>. </a:t>
            </a:r>
          </a:p>
          <a:p>
            <a:pPr rtl="0"/>
            <a:endParaRPr lang="en-US" sz="2000">
              <a:latin typeface="Montserrat"/>
              <a:ea typeface="Montserrat"/>
              <a:cs typeface="Montserrat"/>
            </a:endParaRPr>
          </a:p>
          <a:p>
            <a:pPr rtl="0"/>
            <a:r>
              <a:rPr lang="en-US" sz="2000" err="1">
                <a:latin typeface="Montserrat"/>
                <a:ea typeface="Montserrat"/>
                <a:cs typeface="Montserrat"/>
              </a:rPr>
              <a:t>Förening</a:t>
            </a:r>
            <a:r>
              <a:rPr lang="en-US" sz="2000">
                <a:latin typeface="Montserrat"/>
                <a:ea typeface="Montserrat"/>
                <a:cs typeface="Montserrat"/>
              </a:rPr>
              <a:t> </a:t>
            </a:r>
            <a:r>
              <a:rPr lang="en-US" sz="2000" err="1">
                <a:latin typeface="Montserrat"/>
                <a:ea typeface="Montserrat"/>
                <a:cs typeface="Montserrat"/>
              </a:rPr>
              <a:t>som</a:t>
            </a:r>
            <a:r>
              <a:rPr lang="en-US" sz="2000">
                <a:latin typeface="Montserrat"/>
                <a:ea typeface="Montserrat"/>
                <a:cs typeface="Montserrat"/>
              </a:rPr>
              <a:t> </a:t>
            </a:r>
            <a:r>
              <a:rPr lang="en-US" sz="2000" err="1">
                <a:latin typeface="Montserrat"/>
                <a:ea typeface="Montserrat"/>
                <a:cs typeface="Montserrat"/>
              </a:rPr>
              <a:t>inte</a:t>
            </a:r>
            <a:r>
              <a:rPr lang="en-US" sz="2000">
                <a:latin typeface="Montserrat"/>
                <a:ea typeface="Montserrat"/>
                <a:cs typeface="Montserrat"/>
              </a:rPr>
              <a:t> </a:t>
            </a:r>
            <a:r>
              <a:rPr lang="en-US" sz="2000" err="1">
                <a:latin typeface="Montserrat"/>
                <a:ea typeface="Montserrat"/>
                <a:cs typeface="Montserrat"/>
              </a:rPr>
              <a:t>fyller</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a:t>
            </a:r>
            <a:r>
              <a:rPr lang="en-US" sz="2000" err="1">
                <a:latin typeface="Montserrat"/>
                <a:ea typeface="Montserrat"/>
                <a:cs typeface="Montserrat"/>
              </a:rPr>
              <a:t>formuläret</a:t>
            </a:r>
            <a:r>
              <a:rPr lang="en-US" sz="2000">
                <a:latin typeface="Montserrat"/>
                <a:ea typeface="Montserrat"/>
                <a:cs typeface="Montserrat"/>
              </a:rPr>
              <a:t> </a:t>
            </a:r>
            <a:r>
              <a:rPr lang="en-US" sz="2000" err="1">
                <a:latin typeface="Montserrat"/>
                <a:ea typeface="Montserrat"/>
                <a:cs typeface="Montserrat"/>
              </a:rPr>
              <a:t>eller</a:t>
            </a:r>
            <a:r>
              <a:rPr lang="en-US" sz="2000">
                <a:latin typeface="Montserrat"/>
                <a:ea typeface="Montserrat"/>
                <a:cs typeface="Montserrat"/>
              </a:rPr>
              <a:t> </a:t>
            </a:r>
            <a:r>
              <a:rPr lang="en-US" sz="2000" err="1">
                <a:latin typeface="Montserrat"/>
                <a:ea typeface="Montserrat"/>
                <a:cs typeface="Montserrat"/>
              </a:rPr>
              <a:t>initierar</a:t>
            </a:r>
            <a:r>
              <a:rPr lang="en-US" sz="2000">
                <a:latin typeface="Montserrat"/>
                <a:ea typeface="Montserrat"/>
                <a:cs typeface="Montserrat"/>
              </a:rPr>
              <a:t> </a:t>
            </a:r>
            <a:r>
              <a:rPr lang="en-US" sz="2000" err="1">
                <a:latin typeface="Montserrat"/>
                <a:ea typeface="Montserrat"/>
                <a:cs typeface="Montserrat"/>
              </a:rPr>
              <a:t>övergång</a:t>
            </a:r>
            <a:r>
              <a:rPr lang="en-US" sz="2000">
                <a:latin typeface="Montserrat"/>
                <a:ea typeface="Montserrat"/>
                <a:cs typeface="Montserrat"/>
              </a:rPr>
              <a:t> </a:t>
            </a:r>
            <a:r>
              <a:rPr lang="en-US" sz="2000" err="1">
                <a:latin typeface="Montserrat"/>
                <a:ea typeface="Montserrat"/>
                <a:cs typeface="Montserrat"/>
              </a:rPr>
              <a:t>i</a:t>
            </a:r>
            <a:r>
              <a:rPr lang="en-US" sz="2000">
                <a:latin typeface="Montserrat"/>
                <a:ea typeface="Montserrat"/>
                <a:cs typeface="Montserrat"/>
              </a:rPr>
              <a:t> </a:t>
            </a:r>
            <a:r>
              <a:rPr lang="en-US" sz="2000" err="1">
                <a:latin typeface="Montserrat"/>
                <a:ea typeface="Montserrat"/>
                <a:cs typeface="Montserrat"/>
              </a:rPr>
              <a:t>iBIS</a:t>
            </a:r>
            <a:r>
              <a:rPr lang="en-US" sz="2000">
                <a:latin typeface="Montserrat"/>
                <a:ea typeface="Montserrat"/>
                <a:cs typeface="Montserrat"/>
              </a:rPr>
              <a:t> </a:t>
            </a:r>
            <a:r>
              <a:rPr lang="en-US" sz="2000" err="1">
                <a:latin typeface="Montserrat"/>
                <a:ea typeface="Montserrat"/>
                <a:cs typeface="Montserrat"/>
              </a:rPr>
              <a:t>utan</a:t>
            </a:r>
            <a:r>
              <a:rPr lang="en-US" sz="2000">
                <a:latin typeface="Montserrat"/>
                <a:ea typeface="Montserrat"/>
                <a:cs typeface="Montserrat"/>
              </a:rPr>
              <a:t> </a:t>
            </a:r>
            <a:r>
              <a:rPr lang="en-US" sz="2000" err="1">
                <a:latin typeface="Montserrat"/>
                <a:ea typeface="Montserrat"/>
                <a:cs typeface="Montserrat"/>
              </a:rPr>
              <a:t>ifyllt</a:t>
            </a:r>
            <a:r>
              <a:rPr lang="en-US" sz="2000">
                <a:latin typeface="Montserrat"/>
                <a:ea typeface="Montserrat"/>
                <a:cs typeface="Montserrat"/>
              </a:rPr>
              <a:t> </a:t>
            </a:r>
            <a:r>
              <a:rPr lang="en-US" sz="2000" err="1">
                <a:latin typeface="Montserrat"/>
                <a:ea typeface="Montserrat"/>
                <a:cs typeface="Montserrat"/>
              </a:rPr>
              <a:t>formulär</a:t>
            </a:r>
            <a:r>
              <a:rPr lang="en-US" sz="2000">
                <a:latin typeface="Montserrat"/>
                <a:ea typeface="Montserrat"/>
                <a:cs typeface="Montserrat"/>
              </a:rPr>
              <a:t> </a:t>
            </a:r>
            <a:r>
              <a:rPr lang="en-US" sz="2000" err="1">
                <a:latin typeface="Montserrat"/>
                <a:ea typeface="Montserrat"/>
                <a:cs typeface="Montserrat"/>
              </a:rPr>
              <a:t>åläggs</a:t>
            </a:r>
            <a:r>
              <a:rPr lang="en-US" sz="2000">
                <a:latin typeface="Montserrat"/>
                <a:ea typeface="Montserrat"/>
                <a:cs typeface="Montserrat"/>
              </a:rPr>
              <a:t> </a:t>
            </a:r>
            <a:r>
              <a:rPr lang="en-US" sz="2000" err="1">
                <a:latin typeface="Montserrat"/>
                <a:ea typeface="Montserrat"/>
                <a:cs typeface="Montserrat"/>
              </a:rPr>
              <a:t>en</a:t>
            </a:r>
            <a:r>
              <a:rPr lang="en-US" sz="2000">
                <a:latin typeface="Montserrat"/>
                <a:ea typeface="Montserrat"/>
                <a:cs typeface="Montserrat"/>
              </a:rPr>
              <a:t> </a:t>
            </a:r>
            <a:r>
              <a:rPr lang="en-US" sz="2000" err="1">
                <a:latin typeface="Montserrat"/>
                <a:ea typeface="Montserrat"/>
                <a:cs typeface="Montserrat"/>
              </a:rPr>
              <a:t>administrativ</a:t>
            </a:r>
            <a:r>
              <a:rPr lang="en-US" sz="2000">
                <a:latin typeface="Montserrat"/>
                <a:ea typeface="Montserrat"/>
                <a:cs typeface="Montserrat"/>
              </a:rPr>
              <a:t> </a:t>
            </a:r>
            <a:r>
              <a:rPr lang="en-US" sz="2000" err="1">
                <a:latin typeface="Montserrat"/>
                <a:ea typeface="Montserrat"/>
                <a:cs typeface="Montserrat"/>
              </a:rPr>
              <a:t>merkostnad</a:t>
            </a:r>
            <a:r>
              <a:rPr lang="en-US" sz="2000">
                <a:latin typeface="Montserrat"/>
                <a:ea typeface="Montserrat"/>
                <a:cs typeface="Montserrat"/>
              </a:rPr>
              <a:t> </a:t>
            </a:r>
            <a:r>
              <a:rPr lang="en-US" sz="2000" err="1">
                <a:latin typeface="Montserrat"/>
                <a:ea typeface="Montserrat"/>
                <a:cs typeface="Montserrat"/>
              </a:rPr>
              <a:t>på</a:t>
            </a:r>
            <a:r>
              <a:rPr lang="en-US" sz="2000">
                <a:latin typeface="Montserrat"/>
                <a:ea typeface="Montserrat"/>
                <a:cs typeface="Montserrat"/>
              </a:rPr>
              <a:t> 1000 kronor.</a:t>
            </a:r>
          </a:p>
          <a:p>
            <a:pPr rtl="0"/>
            <a:endParaRPr lang="en-US" sz="2000">
              <a:latin typeface="Montserrat"/>
              <a:ea typeface="Montserrat"/>
              <a:cs typeface="Montserrat"/>
            </a:endParaRPr>
          </a:p>
          <a:p>
            <a:pPr rtl="0"/>
            <a:r>
              <a:rPr lang="en-US" sz="2000" err="1">
                <a:latin typeface="Montserrat"/>
                <a:ea typeface="Montserrat"/>
                <a:cs typeface="Montserrat"/>
              </a:rPr>
              <a:t>Länk</a:t>
            </a:r>
            <a:r>
              <a:rPr lang="en-US" sz="2000">
                <a:latin typeface="Montserrat"/>
                <a:ea typeface="Montserrat"/>
                <a:cs typeface="Montserrat"/>
              </a:rPr>
              <a:t> till policy </a:t>
            </a:r>
            <a:r>
              <a:rPr lang="en-US" sz="2000" err="1">
                <a:latin typeface="Montserrat"/>
                <a:ea typeface="Montserrat"/>
                <a:cs typeface="Montserrat"/>
              </a:rPr>
              <a:t>på</a:t>
            </a:r>
            <a:r>
              <a:rPr lang="en-US" sz="2000">
                <a:latin typeface="Montserrat"/>
                <a:ea typeface="Montserrat"/>
                <a:cs typeface="Montserrat"/>
              </a:rPr>
              <a:t> </a:t>
            </a:r>
            <a:r>
              <a:rPr lang="en-US" sz="2000" err="1">
                <a:latin typeface="Montserrat"/>
                <a:ea typeface="Montserrat"/>
                <a:cs typeface="Montserrat"/>
              </a:rPr>
              <a:t>hemsidan</a:t>
            </a:r>
            <a:r>
              <a:rPr lang="en-US" sz="2000">
                <a:latin typeface="Montserrat"/>
                <a:ea typeface="Montserrat"/>
                <a:cs typeface="Montserrat"/>
              </a:rPr>
              <a:t>, </a:t>
            </a:r>
            <a:r>
              <a:rPr lang="en-US" sz="2000" err="1">
                <a:latin typeface="Montserrat"/>
                <a:ea typeface="Montserrat"/>
                <a:cs typeface="Montserrat"/>
              </a:rPr>
              <a:t>där</a:t>
            </a:r>
            <a:r>
              <a:rPr lang="en-US" sz="2000">
                <a:latin typeface="Montserrat"/>
                <a:ea typeface="Montserrat"/>
                <a:cs typeface="Montserrat"/>
              </a:rPr>
              <a:t> </a:t>
            </a:r>
            <a:r>
              <a:rPr lang="en-US" sz="2000" err="1">
                <a:latin typeface="Montserrat"/>
                <a:ea typeface="Montserrat"/>
                <a:cs typeface="Montserrat"/>
              </a:rPr>
              <a:t>också</a:t>
            </a:r>
            <a:r>
              <a:rPr lang="en-US" sz="2000">
                <a:latin typeface="Montserrat"/>
                <a:ea typeface="Montserrat"/>
                <a:cs typeface="Montserrat"/>
              </a:rPr>
              <a:t> </a:t>
            </a:r>
            <a:r>
              <a:rPr lang="en-US" sz="2000" err="1">
                <a:latin typeface="Montserrat"/>
                <a:ea typeface="Montserrat"/>
                <a:cs typeface="Montserrat"/>
              </a:rPr>
              <a:t>formuläret</a:t>
            </a:r>
            <a:r>
              <a:rPr lang="en-US" sz="2000">
                <a:latin typeface="Montserrat"/>
                <a:ea typeface="Montserrat"/>
                <a:cs typeface="Montserrat"/>
              </a:rPr>
              <a:t> </a:t>
            </a:r>
            <a:r>
              <a:rPr lang="en-US" sz="2000" err="1">
                <a:latin typeface="Montserrat"/>
                <a:ea typeface="Montserrat"/>
                <a:cs typeface="Montserrat"/>
              </a:rPr>
              <a:t>finns</a:t>
            </a:r>
            <a:r>
              <a:rPr lang="en-US" sz="2000">
                <a:latin typeface="Montserrat"/>
                <a:ea typeface="Montserrat"/>
                <a:cs typeface="Montserrat"/>
              </a:rPr>
              <a:t>, </a:t>
            </a:r>
            <a:r>
              <a:rPr lang="en-US" sz="2000" err="1">
                <a:latin typeface="Montserrat"/>
                <a:ea typeface="Montserrat"/>
                <a:cs typeface="Montserrat"/>
              </a:rPr>
              <a:t>samt</a:t>
            </a:r>
            <a:r>
              <a:rPr lang="en-US" sz="2000">
                <a:latin typeface="Montserrat"/>
                <a:ea typeface="Montserrat"/>
                <a:cs typeface="Montserrat"/>
              </a:rPr>
              <a:t> </a:t>
            </a:r>
            <a:r>
              <a:rPr lang="en-US" sz="2000" err="1">
                <a:latin typeface="Montserrat"/>
                <a:ea typeface="Montserrat"/>
                <a:cs typeface="Montserrat"/>
              </a:rPr>
              <a:t>kontaktuppgifter</a:t>
            </a:r>
            <a:r>
              <a:rPr lang="en-US" sz="2000">
                <a:latin typeface="Montserrat"/>
                <a:ea typeface="Montserrat"/>
                <a:cs typeface="Montserrat"/>
              </a:rPr>
              <a:t> till </a:t>
            </a:r>
            <a:r>
              <a:rPr lang="en-US" sz="2000" err="1">
                <a:latin typeface="Montserrat"/>
                <a:ea typeface="Montserrat"/>
                <a:cs typeface="Montserrat"/>
              </a:rPr>
              <a:t>föreningsansvarig</a:t>
            </a:r>
            <a:r>
              <a:rPr lang="en-US" sz="2000">
                <a:latin typeface="Montserrat"/>
                <a:ea typeface="Montserrat"/>
                <a:cs typeface="Montserrat"/>
              </a:rPr>
              <a:t>!</a:t>
            </a:r>
          </a:p>
          <a:p>
            <a:endParaRPr lang="en-US" sz="2000">
              <a:latin typeface="Montserrat"/>
              <a:ea typeface="Montserrat"/>
              <a:cs typeface="Montserrat"/>
            </a:endParaRPr>
          </a:p>
          <a:p>
            <a:pPr rtl="0"/>
            <a:r>
              <a:rPr lang="en-US" sz="2000">
                <a:latin typeface="Montserrat"/>
                <a:ea typeface="Montserrat"/>
                <a:cs typeface="Montserrat"/>
                <a:hlinkClick r:id="rId2" tooltip="Original URL: https://www.innebandy.se/halland/tavling/overgangs-och-varvningspolicy. Click or tap if you trust this link."/>
              </a:rPr>
              <a:t>https://www.innebandy.se/halland/tavling/overgangs-och-varvningspolicy</a:t>
            </a:r>
            <a:endParaRPr lang="en-US" sz="2000">
              <a:latin typeface="Montserrat"/>
              <a:ea typeface="Montserrat"/>
              <a:cs typeface="Montserrat"/>
            </a:endParaRPr>
          </a:p>
          <a:p>
            <a:pPr algn="ctr"/>
            <a:endParaRPr lang="sv-SE"/>
          </a:p>
        </p:txBody>
      </p:sp>
    </p:spTree>
    <p:extLst>
      <p:ext uri="{BB962C8B-B14F-4D97-AF65-F5344CB8AC3E}">
        <p14:creationId xmlns:p14="http://schemas.microsoft.com/office/powerpoint/2010/main" val="3023026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3454BF-C006-557D-0B75-34F074A04B75}"/>
              </a:ext>
            </a:extLst>
          </p:cNvPr>
          <p:cNvSpPr>
            <a:spLocks noGrp="1"/>
          </p:cNvSpPr>
          <p:nvPr>
            <p:ph type="title"/>
          </p:nvPr>
        </p:nvSpPr>
        <p:spPr/>
        <p:txBody>
          <a:bodyPr/>
          <a:lstStyle/>
          <a:p>
            <a:r>
              <a:rPr lang="sv-SE" dirty="0"/>
              <a:t>Seriespel – sena flyttar av matcher</a:t>
            </a:r>
          </a:p>
        </p:txBody>
      </p:sp>
      <p:sp>
        <p:nvSpPr>
          <p:cNvPr id="3" name="Platshållare för innehåll 2">
            <a:extLst>
              <a:ext uri="{FF2B5EF4-FFF2-40B4-BE49-F238E27FC236}">
                <a16:creationId xmlns:a16="http://schemas.microsoft.com/office/drawing/2014/main" id="{3938619F-90D3-9650-4FC8-64501B5EDA3C}"/>
              </a:ext>
            </a:extLst>
          </p:cNvPr>
          <p:cNvSpPr>
            <a:spLocks noGrp="1"/>
          </p:cNvSpPr>
          <p:nvPr>
            <p:ph idx="1"/>
          </p:nvPr>
        </p:nvSpPr>
        <p:spPr/>
        <p:txBody>
          <a:bodyPr/>
          <a:lstStyle/>
          <a:p>
            <a:endParaRPr lang="sv-SE"/>
          </a:p>
        </p:txBody>
      </p:sp>
    </p:spTree>
    <p:extLst>
      <p:ext uri="{BB962C8B-B14F-4D97-AF65-F5344CB8AC3E}">
        <p14:creationId xmlns:p14="http://schemas.microsoft.com/office/powerpoint/2010/main" val="4100966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E503D-9A37-7240-41A2-F164C51C510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6CBB3F6-D980-F25D-9371-6EE0B4884EA3}"/>
              </a:ext>
            </a:extLst>
          </p:cNvPr>
          <p:cNvSpPr>
            <a:spLocks noGrp="1"/>
          </p:cNvSpPr>
          <p:nvPr>
            <p:ph type="title"/>
          </p:nvPr>
        </p:nvSpPr>
        <p:spPr>
          <a:xfrm>
            <a:off x="610129" y="1926165"/>
            <a:ext cx="8534400" cy="1507067"/>
          </a:xfrm>
        </p:spPr>
        <p:txBody>
          <a:bodyPr/>
          <a:lstStyle/>
          <a:p>
            <a:r>
              <a:rPr lang="sv-SE" dirty="0"/>
              <a:t>Våra hallar</a:t>
            </a:r>
          </a:p>
        </p:txBody>
      </p:sp>
      <p:pic>
        <p:nvPicPr>
          <p:cNvPr id="5" name="Picture 2" descr="A close up of a logo&#10;&#10;Description automatically generated">
            <a:extLst>
              <a:ext uri="{FF2B5EF4-FFF2-40B4-BE49-F238E27FC236}">
                <a16:creationId xmlns:a16="http://schemas.microsoft.com/office/drawing/2014/main" id="{C25E9A57-2366-F63D-700F-6AF7B0DE87E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4972" y="701201"/>
            <a:ext cx="7114509" cy="1208725"/>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406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99D2FBD8-B979-E030-2FD4-4A9FAF9B5BE4}"/>
              </a:ext>
            </a:extLst>
          </p:cNvPr>
          <p:cNvSpPr>
            <a:spLocks noGrp="1"/>
          </p:cNvSpPr>
          <p:nvPr/>
        </p:nvSpPr>
        <p:spPr>
          <a:xfrm>
            <a:off x="907969" y="20334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dirty="0"/>
              <a:t>Matchklockan kullavikshallen</a:t>
            </a:r>
          </a:p>
        </p:txBody>
      </p:sp>
      <p:sp>
        <p:nvSpPr>
          <p:cNvPr id="2" name="textruta 2">
            <a:extLst>
              <a:ext uri="{FF2B5EF4-FFF2-40B4-BE49-F238E27FC236}">
                <a16:creationId xmlns:a16="http://schemas.microsoft.com/office/drawing/2014/main" id="{CC2E1179-9FAB-FADB-5E01-31AFB003FB08}"/>
              </a:ext>
            </a:extLst>
          </p:cNvPr>
          <p:cNvSpPr txBox="1"/>
          <p:nvPr/>
        </p:nvSpPr>
        <p:spPr>
          <a:xfrm>
            <a:off x="1075266" y="2380191"/>
            <a:ext cx="2743200" cy="36576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sv-SE"/>
          </a:p>
        </p:txBody>
      </p:sp>
      <p:sp>
        <p:nvSpPr>
          <p:cNvPr id="3" name="textruta 2">
            <a:extLst>
              <a:ext uri="{FF2B5EF4-FFF2-40B4-BE49-F238E27FC236}">
                <a16:creationId xmlns:a16="http://schemas.microsoft.com/office/drawing/2014/main" id="{C9BC47AC-A646-2ABA-F8AD-2BBEB3618A39}"/>
              </a:ext>
            </a:extLst>
          </p:cNvPr>
          <p:cNvSpPr txBox="1"/>
          <p:nvPr/>
        </p:nvSpPr>
        <p:spPr>
          <a:xfrm>
            <a:off x="911224" y="2366433"/>
            <a:ext cx="81915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sv-SE" dirty="0"/>
              <a:t>Kullavikshallen har fått en ny matchklocka.</a:t>
            </a:r>
          </a:p>
          <a:p>
            <a:pPr marL="285750" indent="-285750">
              <a:buFont typeface="Wingdings"/>
              <a:buChar char="Ø"/>
            </a:pPr>
            <a:endParaRPr lang="sv-SE" dirty="0"/>
          </a:p>
          <a:p>
            <a:pPr marL="285750" indent="-285750">
              <a:buFont typeface="Wingdings"/>
              <a:buChar char="Ø"/>
            </a:pPr>
            <a:r>
              <a:rPr lang="sv-SE" dirty="0"/>
              <a:t>Vi måste alla säkerställa att matchklockan låses in, i det lilla skåpet där vi har sekretariatet, efter användning.</a:t>
            </a:r>
            <a:endParaRPr lang="sv-SE"/>
          </a:p>
          <a:p>
            <a:pPr marL="285750" indent="-285750">
              <a:buFont typeface="Wingdings"/>
              <a:buChar char="Ø"/>
            </a:pPr>
            <a:endParaRPr lang="sv-SE" dirty="0"/>
          </a:p>
          <a:p>
            <a:pPr marL="285750" indent="-285750">
              <a:buFont typeface="Wingdings"/>
              <a:buChar char="Ø"/>
            </a:pPr>
            <a:r>
              <a:rPr lang="sv-SE" dirty="0"/>
              <a:t>Koden till skåpet är 941</a:t>
            </a:r>
          </a:p>
        </p:txBody>
      </p:sp>
    </p:spTree>
    <p:extLst>
      <p:ext uri="{BB962C8B-B14F-4D97-AF65-F5344CB8AC3E}">
        <p14:creationId xmlns:p14="http://schemas.microsoft.com/office/powerpoint/2010/main" val="3586529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A6D10-B4B6-5C7D-6A52-BFDA9584EAC5}"/>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91DCC1CD-A545-913A-EDC1-26F6D347D0A0}"/>
              </a:ext>
            </a:extLst>
          </p:cNvPr>
          <p:cNvSpPr>
            <a:spLocks noGrp="1"/>
          </p:cNvSpPr>
          <p:nvPr/>
        </p:nvSpPr>
        <p:spPr>
          <a:xfrm>
            <a:off x="907969" y="203342"/>
            <a:ext cx="4457700" cy="14308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dirty="0"/>
              <a:t>SÄKERHET</a:t>
            </a:r>
          </a:p>
        </p:txBody>
      </p:sp>
      <p:pic>
        <p:nvPicPr>
          <p:cNvPr id="2" name="Bildobjekt 1" descr="En bild som visar skåp, dörr, inomhus, röd&#10;&#10;AI-genererat innehåll kan vara felaktigt.">
            <a:extLst>
              <a:ext uri="{FF2B5EF4-FFF2-40B4-BE49-F238E27FC236}">
                <a16:creationId xmlns:a16="http://schemas.microsoft.com/office/drawing/2014/main" id="{57EB051C-FB6D-602A-32AC-FDBAF2230904}"/>
              </a:ext>
            </a:extLst>
          </p:cNvPr>
          <p:cNvPicPr>
            <a:picLocks noChangeAspect="1"/>
          </p:cNvPicPr>
          <p:nvPr/>
        </p:nvPicPr>
        <p:blipFill>
          <a:blip r:embed="rId2"/>
          <a:stretch>
            <a:fillRect/>
          </a:stretch>
        </p:blipFill>
        <p:spPr>
          <a:xfrm>
            <a:off x="909638" y="1562100"/>
            <a:ext cx="3228975" cy="4362450"/>
          </a:xfrm>
          <a:prstGeom prst="rect">
            <a:avLst/>
          </a:prstGeom>
        </p:spPr>
      </p:pic>
      <p:sp>
        <p:nvSpPr>
          <p:cNvPr id="3" name="textruta 2">
            <a:extLst>
              <a:ext uri="{FF2B5EF4-FFF2-40B4-BE49-F238E27FC236}">
                <a16:creationId xmlns:a16="http://schemas.microsoft.com/office/drawing/2014/main" id="{927C326B-6F25-A9D7-6EAB-72B9CAD76F20}"/>
              </a:ext>
            </a:extLst>
          </p:cNvPr>
          <p:cNvSpPr txBox="1"/>
          <p:nvPr/>
        </p:nvSpPr>
        <p:spPr>
          <a:xfrm>
            <a:off x="4487760" y="517146"/>
            <a:ext cx="7143750"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dirty="0"/>
              <a:t>OBS! Ni får inte skriva koden i kallelserna. Den blir då offentlig för alla. </a:t>
            </a:r>
          </a:p>
          <a:p>
            <a:endParaRPr lang="sv-SE" dirty="0"/>
          </a:p>
          <a:p>
            <a:r>
              <a:rPr lang="sv-SE" dirty="0"/>
              <a:t>Vi har fått till oss att några lags koder läckt så vi ber alla att ändra kod och göra ett riktat utskick till föräldrar att de ska skriva in den nya koden i sin mobil.</a:t>
            </a:r>
          </a:p>
          <a:p>
            <a:endParaRPr lang="sv-SE" dirty="0"/>
          </a:p>
          <a:p>
            <a:r>
              <a:rPr lang="sv-SE" dirty="0"/>
              <a:t>Är man sista lag för dagen, eller sista lag på flera timmar MÅSTE man gå igenom hallen innan man lämnar och kontrollera:</a:t>
            </a:r>
          </a:p>
          <a:p>
            <a:endParaRPr lang="sv-SE" dirty="0"/>
          </a:p>
          <a:p>
            <a:pPr marL="285750" indent="-285750">
              <a:buFont typeface="Wingdings"/>
              <a:buChar char="Ø"/>
            </a:pPr>
            <a:r>
              <a:rPr lang="sv-SE" dirty="0" err="1"/>
              <a:t>Omklädningarum</a:t>
            </a:r>
            <a:r>
              <a:rPr lang="sv-SE" dirty="0"/>
              <a:t> (Lås upp alla och lås igen efter koll)</a:t>
            </a:r>
          </a:p>
          <a:p>
            <a:pPr marL="285750" indent="-285750">
              <a:buFont typeface="Wingdings"/>
              <a:buChar char="Ø"/>
            </a:pPr>
            <a:r>
              <a:rPr lang="sv-SE" dirty="0"/>
              <a:t>Att entrédörrar och utrymningsdörrar inte ställts upp </a:t>
            </a:r>
          </a:p>
          <a:p>
            <a:endParaRPr lang="sv-SE" dirty="0"/>
          </a:p>
          <a:p>
            <a:r>
              <a:rPr lang="sv-SE" dirty="0"/>
              <a:t>Är man sista lag för dagen, eller sista lag på flera timmar måste man LÅSA hallen – hur du gör detta finns </a:t>
            </a:r>
          </a:p>
          <a:p>
            <a:r>
              <a:rPr lang="sv-SE" dirty="0"/>
              <a:t>beskrivet vid entrén</a:t>
            </a:r>
          </a:p>
          <a:p>
            <a:endParaRPr lang="sv-SE" dirty="0"/>
          </a:p>
          <a:p>
            <a:endParaRPr lang="sv-SE" dirty="0"/>
          </a:p>
          <a:p>
            <a:endParaRPr lang="sv-SE"/>
          </a:p>
        </p:txBody>
      </p:sp>
    </p:spTree>
    <p:extLst>
      <p:ext uri="{BB962C8B-B14F-4D97-AF65-F5344CB8AC3E}">
        <p14:creationId xmlns:p14="http://schemas.microsoft.com/office/powerpoint/2010/main" val="87640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C12E8-4B83-FA18-F896-68415E6F7179}"/>
            </a:ext>
          </a:extLst>
        </p:cNvPr>
        <p:cNvGrpSpPr/>
        <p:nvPr/>
      </p:nvGrpSpPr>
      <p:grpSpPr>
        <a:xfrm>
          <a:off x="0" y="0"/>
          <a:ext cx="0" cy="0"/>
          <a:chOff x="0" y="0"/>
          <a:chExt cx="0" cy="0"/>
        </a:xfrm>
      </p:grpSpPr>
      <p:sp>
        <p:nvSpPr>
          <p:cNvPr id="8" name="textruta 7">
            <a:extLst>
              <a:ext uri="{FF2B5EF4-FFF2-40B4-BE49-F238E27FC236}">
                <a16:creationId xmlns:a16="http://schemas.microsoft.com/office/drawing/2014/main" id="{C5F93C1C-5014-1EE0-BA4F-10ADB5D9FCED}"/>
              </a:ext>
            </a:extLst>
          </p:cNvPr>
          <p:cNvSpPr txBox="1"/>
          <p:nvPr/>
        </p:nvSpPr>
        <p:spPr>
          <a:xfrm>
            <a:off x="1033220" y="2040609"/>
            <a:ext cx="7619999" cy="33450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sv-SE"/>
          </a:p>
        </p:txBody>
      </p:sp>
      <p:graphicFrame>
        <p:nvGraphicFramePr>
          <p:cNvPr id="3" name="Tabell 2">
            <a:extLst>
              <a:ext uri="{FF2B5EF4-FFF2-40B4-BE49-F238E27FC236}">
                <a16:creationId xmlns:a16="http://schemas.microsoft.com/office/drawing/2014/main" id="{EED76B6C-F0C6-E22C-70E0-0F283A8B247F}"/>
              </a:ext>
            </a:extLst>
          </p:cNvPr>
          <p:cNvGraphicFramePr>
            <a:graphicFrameLocks noGrp="1"/>
          </p:cNvGraphicFramePr>
          <p:nvPr>
            <p:extLst>
              <p:ext uri="{D42A27DB-BD31-4B8C-83A1-F6EECF244321}">
                <p14:modId xmlns:p14="http://schemas.microsoft.com/office/powerpoint/2010/main" val="3627221276"/>
              </p:ext>
            </p:extLst>
          </p:nvPr>
        </p:nvGraphicFramePr>
        <p:xfrm>
          <a:off x="1028700" y="1809750"/>
          <a:ext cx="8646521" cy="2439087"/>
        </p:xfrm>
        <a:graphic>
          <a:graphicData uri="http://schemas.openxmlformats.org/drawingml/2006/table">
            <a:tbl>
              <a:tblPr firstRow="1" bandRow="1">
                <a:tableStyleId>{5C22544A-7EE6-4342-B048-85BDC9FD1C3A}</a:tableStyleId>
              </a:tblPr>
              <a:tblGrid>
                <a:gridCol w="4689092">
                  <a:extLst>
                    <a:ext uri="{9D8B030D-6E8A-4147-A177-3AD203B41FA5}">
                      <a16:colId xmlns:a16="http://schemas.microsoft.com/office/drawing/2014/main" val="3101129641"/>
                    </a:ext>
                  </a:extLst>
                </a:gridCol>
                <a:gridCol w="3957429">
                  <a:extLst>
                    <a:ext uri="{9D8B030D-6E8A-4147-A177-3AD203B41FA5}">
                      <a16:colId xmlns:a16="http://schemas.microsoft.com/office/drawing/2014/main" val="1040232597"/>
                    </a:ext>
                  </a:extLst>
                </a:gridCol>
              </a:tblGrid>
              <a:tr h="955728">
                <a:tc gridSpan="2">
                  <a:txBody>
                    <a:bodyPr/>
                    <a:lstStyle/>
                    <a:p>
                      <a:pPr lvl="0" algn="l">
                        <a:lnSpc>
                          <a:spcPct val="100000"/>
                        </a:lnSpc>
                        <a:spcBef>
                          <a:spcPts val="0"/>
                        </a:spcBef>
                        <a:spcAft>
                          <a:spcPts val="0"/>
                        </a:spcAft>
                        <a:buNone/>
                      </a:pPr>
                      <a:r>
                        <a:rPr lang="sv-SE" sz="3600" b="0" i="0" u="none" strike="noStrike" cap="all" noProof="0" dirty="0">
                          <a:solidFill>
                            <a:srgbClr val="FFFFFF"/>
                          </a:solidFill>
                          <a:latin typeface="Century Gothic"/>
                        </a:rPr>
                        <a:t>Bra information att ha i sin mobil</a:t>
                      </a:r>
                      <a:endParaRPr lang="sv-SE" sz="3600" b="0" i="0" u="none" strike="noStrike" noProof="0" dirty="0">
                        <a:solidFill>
                          <a:srgbClr val="000000"/>
                        </a:solidFill>
                        <a:latin typeface="Century Gothic"/>
                      </a:endParaRPr>
                    </a:p>
                    <a:p>
                      <a:pPr lvl="0">
                        <a:buNone/>
                      </a:pPr>
                      <a:endParaRPr lang="sv-SE"/>
                    </a:p>
                  </a:txBody>
                  <a:tcPr/>
                </a:tc>
                <a:tc hMerge="1">
                  <a:txBody>
                    <a:bodyPr/>
                    <a:lstStyle/>
                    <a:p>
                      <a:endParaRPr lang="sv-SE"/>
                    </a:p>
                  </a:txBody>
                  <a:tcPr/>
                </a:tc>
                <a:extLst>
                  <a:ext uri="{0D108BD9-81ED-4DB2-BD59-A6C34878D82A}">
                    <a16:rowId xmlns:a16="http://schemas.microsoft.com/office/drawing/2014/main" val="172083233"/>
                  </a:ext>
                </a:extLst>
              </a:tr>
              <a:tr h="370840">
                <a:tc>
                  <a:txBody>
                    <a:bodyPr/>
                    <a:lstStyle/>
                    <a:p>
                      <a:r>
                        <a:rPr lang="sv-SE" dirty="0"/>
                        <a:t>Kod till förråden</a:t>
                      </a:r>
                    </a:p>
                  </a:txBody>
                  <a:tcPr/>
                </a:tc>
                <a:tc>
                  <a:txBody>
                    <a:bodyPr/>
                    <a:lstStyle/>
                    <a:p>
                      <a:r>
                        <a:rPr lang="sv-SE" dirty="0"/>
                        <a:t>2627</a:t>
                      </a:r>
                    </a:p>
                  </a:txBody>
                  <a:tcPr/>
                </a:tc>
                <a:extLst>
                  <a:ext uri="{0D108BD9-81ED-4DB2-BD59-A6C34878D82A}">
                    <a16:rowId xmlns:a16="http://schemas.microsoft.com/office/drawing/2014/main" val="1574876321"/>
                  </a:ext>
                </a:extLst>
              </a:tr>
              <a:tr h="370840">
                <a:tc>
                  <a:txBody>
                    <a:bodyPr/>
                    <a:lstStyle/>
                    <a:p>
                      <a:r>
                        <a:rPr lang="sv-SE" dirty="0"/>
                        <a:t>Kod till klubbrummet</a:t>
                      </a:r>
                    </a:p>
                  </a:txBody>
                  <a:tcPr/>
                </a:tc>
                <a:tc>
                  <a:txBody>
                    <a:bodyPr/>
                    <a:lstStyle/>
                    <a:p>
                      <a:r>
                        <a:rPr lang="sv-SE" dirty="0"/>
                        <a:t>4711</a:t>
                      </a:r>
                    </a:p>
                  </a:txBody>
                  <a:tcPr/>
                </a:tc>
                <a:extLst>
                  <a:ext uri="{0D108BD9-81ED-4DB2-BD59-A6C34878D82A}">
                    <a16:rowId xmlns:a16="http://schemas.microsoft.com/office/drawing/2014/main" val="3093547052"/>
                  </a:ext>
                </a:extLst>
              </a:tr>
              <a:tr h="370840">
                <a:tc>
                  <a:txBody>
                    <a:bodyPr/>
                    <a:lstStyle/>
                    <a:p>
                      <a:r>
                        <a:rPr lang="sv-SE" dirty="0"/>
                        <a:t>Kod till matchklocka Kullavikshallen</a:t>
                      </a:r>
                    </a:p>
                  </a:txBody>
                  <a:tcPr/>
                </a:tc>
                <a:tc>
                  <a:txBody>
                    <a:bodyPr/>
                    <a:lstStyle/>
                    <a:p>
                      <a:r>
                        <a:rPr lang="sv-SE" dirty="0"/>
                        <a:t>941</a:t>
                      </a:r>
                    </a:p>
                  </a:txBody>
                  <a:tcPr/>
                </a:tc>
                <a:extLst>
                  <a:ext uri="{0D108BD9-81ED-4DB2-BD59-A6C34878D82A}">
                    <a16:rowId xmlns:a16="http://schemas.microsoft.com/office/drawing/2014/main" val="3786141519"/>
                  </a:ext>
                </a:extLst>
              </a:tr>
              <a:tr h="370839">
                <a:tc>
                  <a:txBody>
                    <a:bodyPr/>
                    <a:lstStyle/>
                    <a:p>
                      <a:pPr lvl="0">
                        <a:buNone/>
                      </a:pPr>
                      <a:r>
                        <a:rPr lang="sv-SE" dirty="0"/>
                        <a:t>Kod till musikskåpet i B-hallen (om låst)</a:t>
                      </a:r>
                    </a:p>
                  </a:txBody>
                  <a:tcPr/>
                </a:tc>
                <a:tc>
                  <a:txBody>
                    <a:bodyPr/>
                    <a:lstStyle/>
                    <a:p>
                      <a:pPr lvl="0">
                        <a:buNone/>
                      </a:pPr>
                      <a:r>
                        <a:rPr lang="sv-SE" dirty="0"/>
                        <a:t>941</a:t>
                      </a:r>
                    </a:p>
                  </a:txBody>
                  <a:tcPr/>
                </a:tc>
                <a:extLst>
                  <a:ext uri="{0D108BD9-81ED-4DB2-BD59-A6C34878D82A}">
                    <a16:rowId xmlns:a16="http://schemas.microsoft.com/office/drawing/2014/main" val="1071626301"/>
                  </a:ext>
                </a:extLst>
              </a:tr>
            </a:tbl>
          </a:graphicData>
        </a:graphic>
      </p:graphicFrame>
    </p:spTree>
    <p:extLst>
      <p:ext uri="{BB962C8B-B14F-4D97-AF65-F5344CB8AC3E}">
        <p14:creationId xmlns:p14="http://schemas.microsoft.com/office/powerpoint/2010/main" val="3734555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7FE9138-228F-A68A-E85A-AB2A9AB1E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EEBA10-C453-7525-02CE-0553E1012F2F}"/>
              </a:ext>
            </a:extLst>
          </p:cNvPr>
          <p:cNvSpPr>
            <a:spLocks noGrp="1"/>
          </p:cNvSpPr>
          <p:nvPr>
            <p:ph type="title"/>
          </p:nvPr>
        </p:nvSpPr>
        <p:spPr>
          <a:xfrm>
            <a:off x="788987" y="2696632"/>
            <a:ext cx="7086600" cy="1326092"/>
          </a:xfrm>
        </p:spPr>
        <p:txBody>
          <a:bodyPr>
            <a:normAutofit/>
          </a:bodyPr>
          <a:lstStyle/>
          <a:p>
            <a:pPr marL="285750" indent="-285750" algn="ctr">
              <a:spcBef>
                <a:spcPct val="20000"/>
              </a:spcBef>
              <a:spcAft>
                <a:spcPts val="600"/>
              </a:spcAft>
            </a:pPr>
            <a:r>
              <a:rPr lang="sv-SE" b="1">
                <a:latin typeface="Calibri"/>
                <a:ea typeface="Calibri"/>
                <a:cs typeface="Calibri"/>
              </a:rPr>
              <a:t>BETE DIG /MATCHVÄRD </a:t>
            </a:r>
            <a:endParaRPr lang="sv-SE">
              <a:latin typeface="Calibri"/>
              <a:ea typeface="Calibri"/>
              <a:cs typeface="Calibri"/>
            </a:endParaRPr>
          </a:p>
        </p:txBody>
      </p:sp>
      <p:pic>
        <p:nvPicPr>
          <p:cNvPr id="4" name="Picture 2" descr="A close up of a logo&#10;&#10;Description automatically generated">
            <a:extLst>
              <a:ext uri="{FF2B5EF4-FFF2-40B4-BE49-F238E27FC236}">
                <a16:creationId xmlns:a16="http://schemas.microsoft.com/office/drawing/2014/main" id="{F30F52E3-88D8-9369-5B44-66F9CF0485E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1239" y="937209"/>
            <a:ext cx="6743034" cy="1206609"/>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6" name="textruta 5">
            <a:extLst>
              <a:ext uri="{FF2B5EF4-FFF2-40B4-BE49-F238E27FC236}">
                <a16:creationId xmlns:a16="http://schemas.microsoft.com/office/drawing/2014/main" id="{87F78F83-E6EE-A30C-BCA1-18DDBE44E5AF}"/>
              </a:ext>
            </a:extLst>
          </p:cNvPr>
          <p:cNvSpPr txBox="1"/>
          <p:nvPr/>
        </p:nvSpPr>
        <p:spPr>
          <a:xfrm rot="-10800000" flipV="1">
            <a:off x="891152" y="3450588"/>
            <a:ext cx="9772650" cy="29146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spcAft>
                <a:spcPts val="600"/>
              </a:spcAft>
            </a:pPr>
            <a:endParaRPr lang="sv-SE">
              <a:latin typeface="Calibri"/>
              <a:ea typeface="Calibri"/>
              <a:cs typeface="Calibri"/>
            </a:endParaRPr>
          </a:p>
          <a:p>
            <a:pPr>
              <a:spcBef>
                <a:spcPct val="20000"/>
              </a:spcBef>
              <a:spcAft>
                <a:spcPts val="600"/>
              </a:spcAft>
            </a:pPr>
            <a:r>
              <a:rPr lang="sv-SE">
                <a:latin typeface="Calibri"/>
                <a:ea typeface="Calibri"/>
                <a:cs typeface="Calibri"/>
              </a:rPr>
              <a:t>Som matchvärd är du personen som ska finnas till stöd för domarna, spelarna och ledarna från publikhåll</a:t>
            </a:r>
            <a:endParaRPr lang="sv-SE"/>
          </a:p>
          <a:p>
            <a:pPr>
              <a:spcBef>
                <a:spcPct val="20000"/>
              </a:spcBef>
              <a:spcAft>
                <a:spcPts val="600"/>
              </a:spcAft>
            </a:pPr>
            <a:endParaRPr lang="sv-SE">
              <a:latin typeface="Calibri"/>
              <a:ea typeface="Calibri"/>
              <a:cs typeface="Calibri"/>
            </a:endParaRPr>
          </a:p>
          <a:p>
            <a:pPr>
              <a:spcBef>
                <a:spcPct val="20000"/>
              </a:spcBef>
              <a:spcAft>
                <a:spcPts val="600"/>
              </a:spcAft>
            </a:pPr>
            <a:r>
              <a:rPr lang="sv-SE">
                <a:latin typeface="Calibri"/>
                <a:ea typeface="Calibri"/>
                <a:cs typeface="Calibri"/>
              </a:rPr>
              <a:t>Vid våra hemmamatcher skall det finnas minst två matchvärdar (gröna sammandrag har man med fördel 4) och de bör infinna sig samtidigt som laget har samling. </a:t>
            </a:r>
            <a:endParaRPr lang="en-US">
              <a:latin typeface="Calibri"/>
              <a:ea typeface="Calibri"/>
              <a:cs typeface="Calibri"/>
            </a:endParaRPr>
          </a:p>
          <a:p>
            <a:pPr>
              <a:spcBef>
                <a:spcPct val="20000"/>
              </a:spcBef>
              <a:spcAft>
                <a:spcPts val="600"/>
              </a:spcAft>
            </a:pPr>
            <a:r>
              <a:rPr lang="sv-SE">
                <a:latin typeface="Calibri"/>
                <a:ea typeface="Calibri"/>
                <a:cs typeface="Calibri"/>
              </a:rPr>
              <a:t>Matchvärdar listas i ledarnas utskick. </a:t>
            </a:r>
            <a:endParaRPr lang="en-US">
              <a:latin typeface="Calibri"/>
              <a:ea typeface="Calibri"/>
              <a:cs typeface="Calibri"/>
            </a:endParaRPr>
          </a:p>
          <a:p>
            <a:pPr algn="l"/>
            <a:endParaRPr lang="sv-SE"/>
          </a:p>
        </p:txBody>
      </p:sp>
    </p:spTree>
    <p:extLst>
      <p:ext uri="{BB962C8B-B14F-4D97-AF65-F5344CB8AC3E}">
        <p14:creationId xmlns:p14="http://schemas.microsoft.com/office/powerpoint/2010/main" val="424923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3D432D6-7DCB-0E6B-9087-038F0877F050}"/>
              </a:ext>
            </a:extLst>
          </p:cNvPr>
          <p:cNvSpPr>
            <a:spLocks noGrp="1"/>
          </p:cNvSpPr>
          <p:nvPr>
            <p:ph idx="1"/>
          </p:nvPr>
        </p:nvSpPr>
        <p:spPr>
          <a:xfrm>
            <a:off x="169862" y="180975"/>
            <a:ext cx="11708000" cy="6389140"/>
          </a:xfrm>
        </p:spPr>
        <p:txBody>
          <a:bodyPr>
            <a:normAutofit lnSpcReduction="10000"/>
          </a:bodyPr>
          <a:lstStyle/>
          <a:p>
            <a:pPr marL="0" indent="0">
              <a:buClr>
                <a:srgbClr val="FFFFFF"/>
              </a:buClr>
              <a:buNone/>
            </a:pPr>
            <a:endParaRPr lang="sv-SE" sz="1600">
              <a:solidFill>
                <a:schemeClr val="tx1"/>
              </a:solidFill>
              <a:latin typeface="Calibri"/>
              <a:ea typeface="Calibri"/>
              <a:cs typeface="Calibri"/>
            </a:endParaRPr>
          </a:p>
          <a:p>
            <a:pPr marL="0" indent="0">
              <a:buClr>
                <a:srgbClr val="FFFFFF"/>
              </a:buClr>
              <a:buNone/>
            </a:pPr>
            <a:r>
              <a:rPr lang="sv-SE" sz="1600">
                <a:solidFill>
                  <a:schemeClr val="tx1"/>
                </a:solidFill>
                <a:latin typeface="Calibri"/>
                <a:ea typeface="Calibri"/>
                <a:cs typeface="Calibri"/>
              </a:rPr>
              <a:t>Att vara matchvärd innebär att du:</a:t>
            </a:r>
          </a:p>
          <a:p>
            <a:pPr marL="0" indent="0">
              <a:buNone/>
            </a:pPr>
            <a:endParaRPr lang="sv-SE" sz="1600">
              <a:solidFill>
                <a:schemeClr val="tx1"/>
              </a:solidFill>
              <a:latin typeface="Calibri"/>
              <a:ea typeface="Calibri"/>
              <a:cs typeface="Calibri"/>
            </a:endParaRPr>
          </a:p>
          <a:p>
            <a:pPr>
              <a:buClr>
                <a:srgbClr val="FFFFFF"/>
              </a:buClr>
            </a:pPr>
            <a:r>
              <a:rPr lang="sv-SE" sz="1600">
                <a:solidFill>
                  <a:schemeClr val="tx1"/>
                </a:solidFill>
                <a:latin typeface="Calibri"/>
                <a:ea typeface="Calibri"/>
                <a:cs typeface="Calibri"/>
              </a:rPr>
              <a:t>Ställer ut BETE DIG flaggan i entrén</a:t>
            </a:r>
          </a:p>
          <a:p>
            <a:pPr>
              <a:buClr>
                <a:srgbClr val="FFFFFF"/>
              </a:buClr>
            </a:pPr>
            <a:r>
              <a:rPr lang="sv-SE" sz="1600">
                <a:solidFill>
                  <a:schemeClr val="tx1"/>
                </a:solidFill>
                <a:latin typeface="Calibri"/>
                <a:ea typeface="Calibri"/>
                <a:cs typeface="Calibri"/>
              </a:rPr>
              <a:t>Har på dig den gröna “BETE DIG” västen (+ Matchvärdsvästen om ni är flera matchvärdar)  Dessa hänger i klubbrummet OCH ska returneras dit efter avslutad match </a:t>
            </a:r>
          </a:p>
          <a:p>
            <a:pPr>
              <a:buClr>
                <a:srgbClr val="FFFFFF"/>
              </a:buClr>
            </a:pPr>
            <a:r>
              <a:rPr lang="sv-SE" sz="1600">
                <a:solidFill>
                  <a:schemeClr val="tx1"/>
                </a:solidFill>
                <a:latin typeface="Calibri"/>
                <a:ea typeface="Calibri"/>
                <a:cs typeface="Calibri"/>
              </a:rPr>
              <a:t>Hälsa lagen, domare, publik välkomna - VAR SYNLIG</a:t>
            </a:r>
          </a:p>
          <a:p>
            <a:pPr lvl="1">
              <a:buClr>
                <a:srgbClr val="FFFFFF"/>
              </a:buClr>
            </a:pPr>
            <a:r>
              <a:rPr lang="sv-SE" sz="1600">
                <a:solidFill>
                  <a:schemeClr val="tx1"/>
                </a:solidFill>
                <a:latin typeface="Calibri"/>
                <a:ea typeface="Calibri"/>
                <a:cs typeface="Calibri"/>
              </a:rPr>
              <a:t>Välkomna domarna när de kommer till hallen och visa dem tillrätta</a:t>
            </a:r>
          </a:p>
          <a:p>
            <a:pPr lvl="1">
              <a:buClr>
                <a:srgbClr val="FFFFFF"/>
              </a:buClr>
            </a:pPr>
            <a:r>
              <a:rPr lang="sv-SE" sz="1600">
                <a:solidFill>
                  <a:schemeClr val="tx1"/>
                </a:solidFill>
                <a:latin typeface="Calibri"/>
                <a:ea typeface="Calibri"/>
                <a:cs typeface="Calibri"/>
              </a:rPr>
              <a:t>Välkomna motståndarlaget, visa dem tillrätta till omklädningsrummet. </a:t>
            </a:r>
          </a:p>
          <a:p>
            <a:pPr lvl="1">
              <a:buClr>
                <a:srgbClr val="FFFFFF"/>
              </a:buClr>
            </a:pPr>
            <a:r>
              <a:rPr lang="sv-SE" sz="1600">
                <a:solidFill>
                  <a:schemeClr val="tx1"/>
                </a:solidFill>
                <a:latin typeface="Calibri"/>
                <a:ea typeface="Calibri"/>
                <a:cs typeface="Calibri"/>
              </a:rPr>
              <a:t>Hänvisa publiken till läktaren - Inga åskådare nere runt sargen i Kullavikshallen</a:t>
            </a:r>
          </a:p>
          <a:p>
            <a:pPr>
              <a:buClr>
                <a:srgbClr val="FFFFFF"/>
              </a:buClr>
            </a:pPr>
            <a:r>
              <a:rPr lang="sv-SE" sz="1600">
                <a:solidFill>
                  <a:schemeClr val="tx1"/>
                </a:solidFill>
                <a:latin typeface="Calibri"/>
                <a:ea typeface="Calibri"/>
                <a:cs typeface="Calibri"/>
              </a:rPr>
              <a:t>Vågar säga till om någon beter sig elakt, nedsättande eller osportsligt på något sätt - kring planen eller på läktaren.</a:t>
            </a:r>
          </a:p>
          <a:p>
            <a:pPr lvl="1">
              <a:buClr>
                <a:srgbClr val="FFFFFF"/>
              </a:buClr>
            </a:pPr>
            <a:r>
              <a:rPr lang="sv-SE" sz="1600">
                <a:solidFill>
                  <a:schemeClr val="tx1"/>
                </a:solidFill>
                <a:latin typeface="Calibri"/>
                <a:ea typeface="Calibri"/>
                <a:cs typeface="Calibri"/>
              </a:rPr>
              <a:t>Uppstår problem som inte matchvärden kan lösa, kontaktas ansvarig ledare i egna laget.</a:t>
            </a:r>
          </a:p>
          <a:p>
            <a:pPr>
              <a:buClr>
                <a:srgbClr val="FFFFFF"/>
              </a:buClr>
            </a:pPr>
            <a:r>
              <a:rPr lang="sv-SE" sz="1600">
                <a:solidFill>
                  <a:schemeClr val="tx1"/>
                </a:solidFill>
                <a:latin typeface="Calibri"/>
                <a:ea typeface="Calibri"/>
                <a:cs typeface="Calibri"/>
              </a:rPr>
              <a:t>Rapporterar - om något inträffar skall händelsen rapporteras till </a:t>
            </a:r>
            <a:r>
              <a:rPr lang="sv-SE" sz="1600" u="sng">
                <a:solidFill>
                  <a:schemeClr val="tx1"/>
                </a:solidFill>
                <a:latin typeface="Calibri"/>
                <a:ea typeface="Calibri"/>
                <a:cs typeface="Calibri"/>
                <a:hlinkClick r:id="rId2">
                  <a:extLst>
                    <a:ext uri="{A12FA001-AC4F-418D-AE19-62706E023703}">
                      <ahyp:hlinkClr xmlns:ahyp="http://schemas.microsoft.com/office/drawing/2018/hyperlinkcolor" val="tx"/>
                    </a:ext>
                  </a:extLst>
                </a:hlinkClick>
              </a:rPr>
              <a:t>info@saroseahawks.se</a:t>
            </a:r>
            <a:r>
              <a:rPr lang="sv-SE" sz="1600">
                <a:solidFill>
                  <a:schemeClr val="tx1"/>
                </a:solidFill>
                <a:latin typeface="Calibri"/>
                <a:ea typeface="Calibri"/>
                <a:cs typeface="Calibri"/>
              </a:rPr>
              <a:t>,  snarast efter det inträffade. Ni får gärna även rapportera positiva händelser. </a:t>
            </a:r>
          </a:p>
          <a:p>
            <a:pPr>
              <a:buClr>
                <a:srgbClr val="FFFFFF"/>
              </a:buClr>
            </a:pPr>
            <a:endParaRPr lang="sv-SE" sz="1600">
              <a:solidFill>
                <a:schemeClr val="tx1"/>
              </a:solidFill>
              <a:latin typeface="Calibri"/>
              <a:ea typeface="Calibri"/>
              <a:cs typeface="Calibri"/>
            </a:endParaRPr>
          </a:p>
          <a:p>
            <a:pPr marL="0" indent="0">
              <a:buClr>
                <a:srgbClr val="FFFFFF"/>
              </a:buClr>
              <a:buNone/>
            </a:pPr>
            <a:r>
              <a:rPr lang="sv-SE" sz="1600">
                <a:solidFill>
                  <a:schemeClr val="tx1"/>
                </a:solidFill>
                <a:latin typeface="Calibri"/>
                <a:ea typeface="Calibri"/>
                <a:cs typeface="Calibri"/>
              </a:rPr>
              <a:t>Övrigt: </a:t>
            </a:r>
          </a:p>
          <a:p>
            <a:pPr>
              <a:buClr>
                <a:srgbClr val="FFFFFF"/>
              </a:buClr>
            </a:pPr>
            <a:r>
              <a:rPr lang="sv-SE" sz="1600">
                <a:solidFill>
                  <a:schemeClr val="tx1"/>
                </a:solidFill>
                <a:latin typeface="Calibri"/>
                <a:ea typeface="Calibri"/>
                <a:cs typeface="Calibri"/>
              </a:rPr>
              <a:t>Alla inblandade i en match har genom verktyget, </a:t>
            </a:r>
            <a:r>
              <a:rPr lang="sv-SE" sz="1600" u="sng">
                <a:solidFill>
                  <a:schemeClr val="tx1"/>
                </a:solidFill>
                <a:latin typeface="Calibri"/>
                <a:ea typeface="Calibri"/>
                <a:cs typeface="Calibri"/>
                <a:hlinkClick r:id="rId3">
                  <a:extLst>
                    <a:ext uri="{A12FA001-AC4F-418D-AE19-62706E023703}">
                      <ahyp:hlinkClr xmlns:ahyp="http://schemas.microsoft.com/office/drawing/2018/hyperlinkcolor" val="tx"/>
                    </a:ext>
                  </a:extLst>
                </a:hlinkClick>
              </a:rPr>
              <a:t>Matchkollen</a:t>
            </a:r>
            <a:r>
              <a:rPr lang="sv-SE" sz="1600">
                <a:solidFill>
                  <a:schemeClr val="tx1"/>
                </a:solidFill>
                <a:latin typeface="Calibri"/>
                <a:ea typeface="Calibri"/>
                <a:cs typeface="Calibri"/>
              </a:rPr>
              <a:t>, möjlighet att ge feedback på hur det ser ut i våra hallar. Du kan ge feedback till spelare, ledare, domare, publik och funktionärer. Information som lämnas via </a:t>
            </a:r>
            <a:r>
              <a:rPr lang="sv-SE" sz="1600" u="sng">
                <a:solidFill>
                  <a:schemeClr val="tx1"/>
                </a:solidFill>
                <a:latin typeface="Calibri"/>
                <a:ea typeface="Calibri"/>
                <a:cs typeface="Calibri"/>
                <a:hlinkClick r:id="rId3">
                  <a:extLst>
                    <a:ext uri="{A12FA001-AC4F-418D-AE19-62706E023703}">
                      <ahyp:hlinkClr xmlns:ahyp="http://schemas.microsoft.com/office/drawing/2018/hyperlinkcolor" val="tx"/>
                    </a:ext>
                  </a:extLst>
                </a:hlinkClick>
              </a:rPr>
              <a:t>Matchkollen</a:t>
            </a:r>
            <a:r>
              <a:rPr lang="sv-SE" sz="1600">
                <a:solidFill>
                  <a:schemeClr val="tx1"/>
                </a:solidFill>
                <a:latin typeface="Calibri"/>
                <a:ea typeface="Calibri"/>
                <a:cs typeface="Calibri"/>
              </a:rPr>
              <a:t> behandlas konfidentiellt av tjänsteman, kommitté eller styrelse inom Hallands IBF. Omdömen utan avsändare beaktas ej.  </a:t>
            </a:r>
          </a:p>
          <a:p>
            <a:pPr>
              <a:buClr>
                <a:srgbClr val="FFFFFF"/>
              </a:buClr>
            </a:pPr>
            <a:endParaRPr lang="sv-SE"/>
          </a:p>
        </p:txBody>
      </p:sp>
    </p:spTree>
    <p:extLst>
      <p:ext uri="{BB962C8B-B14F-4D97-AF65-F5344CB8AC3E}">
        <p14:creationId xmlns:p14="http://schemas.microsoft.com/office/powerpoint/2010/main" val="152981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48827-BE5C-FC09-ABF8-0FC263AEF5CA}"/>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300903B8-827C-569D-1A84-B18711E5E1BA}"/>
              </a:ext>
            </a:extLst>
          </p:cNvPr>
          <p:cNvSpPr>
            <a:spLocks noGrp="1"/>
          </p:cNvSpPr>
          <p:nvPr/>
        </p:nvSpPr>
        <p:spPr>
          <a:xfrm>
            <a:off x="817562" y="6773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v-SE" sz="4400"/>
          </a:p>
        </p:txBody>
      </p:sp>
      <p:pic>
        <p:nvPicPr>
          <p:cNvPr id="7" name="Picture 2" descr="A close up of a logo&#10;&#10;Description automatically generated">
            <a:extLst>
              <a:ext uri="{FF2B5EF4-FFF2-40B4-BE49-F238E27FC236}">
                <a16:creationId xmlns:a16="http://schemas.microsoft.com/office/drawing/2014/main" id="{8A379427-8CE3-B920-5829-A65B81AF04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459" y="578972"/>
            <a:ext cx="8049250" cy="1366758"/>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11" name="Rubrik 10">
            <a:extLst>
              <a:ext uri="{FF2B5EF4-FFF2-40B4-BE49-F238E27FC236}">
                <a16:creationId xmlns:a16="http://schemas.microsoft.com/office/drawing/2014/main" id="{CE868101-8DCF-06FC-2B1C-9B47347A6965}"/>
              </a:ext>
            </a:extLst>
          </p:cNvPr>
          <p:cNvSpPr>
            <a:spLocks noGrp="1"/>
          </p:cNvSpPr>
          <p:nvPr>
            <p:ph type="title"/>
          </p:nvPr>
        </p:nvSpPr>
        <p:spPr/>
        <p:txBody>
          <a:bodyPr>
            <a:normAutofit fontScale="90000"/>
          </a:bodyPr>
          <a:lstStyle/>
          <a:p>
            <a:r>
              <a:rPr lang="sv-SE" sz="7200" dirty="0"/>
              <a:t>FÖRENINGSDOMARE</a:t>
            </a:r>
          </a:p>
        </p:txBody>
      </p:sp>
    </p:spTree>
    <p:extLst>
      <p:ext uri="{BB962C8B-B14F-4D97-AF65-F5344CB8AC3E}">
        <p14:creationId xmlns:p14="http://schemas.microsoft.com/office/powerpoint/2010/main" val="2867872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FDB3A-5981-C51A-96B1-62F4019942B6}"/>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6B1A5643-DD63-E07A-6E91-9F9FA277E8F2}"/>
              </a:ext>
            </a:extLst>
          </p:cNvPr>
          <p:cNvSpPr>
            <a:spLocks noGrp="1"/>
          </p:cNvSpPr>
          <p:nvPr>
            <p:ph type="title"/>
          </p:nvPr>
        </p:nvSpPr>
        <p:spPr>
          <a:xfrm>
            <a:off x="393351" y="453715"/>
            <a:ext cx="8751616" cy="608005"/>
          </a:xfrm>
        </p:spPr>
        <p:txBody>
          <a:bodyPr>
            <a:normAutofit/>
          </a:bodyPr>
          <a:lstStyle/>
          <a:p>
            <a:r>
              <a:rPr lang="sv-SE" dirty="0"/>
              <a:t>Våra föreningsdomare  </a:t>
            </a:r>
          </a:p>
        </p:txBody>
      </p:sp>
      <p:sp>
        <p:nvSpPr>
          <p:cNvPr id="5" name="textruta 4">
            <a:extLst>
              <a:ext uri="{FF2B5EF4-FFF2-40B4-BE49-F238E27FC236}">
                <a16:creationId xmlns:a16="http://schemas.microsoft.com/office/drawing/2014/main" id="{A797F1AA-6683-0D5C-26C6-BA629C41E3FF}"/>
              </a:ext>
            </a:extLst>
          </p:cNvPr>
          <p:cNvSpPr txBox="1"/>
          <p:nvPr/>
        </p:nvSpPr>
        <p:spPr>
          <a:xfrm>
            <a:off x="390525" y="1247775"/>
            <a:ext cx="11058525"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pPr marL="285750" indent="-285750">
              <a:buFont typeface="Arial"/>
              <a:buChar char="•"/>
            </a:pPr>
            <a:r>
              <a:rPr lang="en-US" dirty="0">
                <a:ea typeface="+mn-lt"/>
                <a:cs typeface="+mn-lt"/>
              </a:rPr>
              <a:t>Från det år man fyller </a:t>
            </a:r>
            <a:r>
              <a:rPr lang="en-US" b="1" dirty="0">
                <a:ea typeface="+mn-lt"/>
                <a:cs typeface="+mn-lt"/>
              </a:rPr>
              <a:t>15 år</a:t>
            </a:r>
            <a:r>
              <a:rPr lang="en-US" dirty="0">
                <a:ea typeface="+mn-lt"/>
                <a:cs typeface="+mn-lt"/>
              </a:rPr>
              <a:t> får man börja döma</a:t>
            </a:r>
            <a:endParaRPr lang="en-US" dirty="0"/>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Alla medlemmar i rätt ålder får en förfrågan inför säsongen</a:t>
            </a:r>
            <a:endParaRPr lang="sv-SE" dirty="0"/>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Nya domare börjar med </a:t>
            </a:r>
            <a:r>
              <a:rPr lang="en-US" b="1" dirty="0">
                <a:ea typeface="+mn-lt"/>
                <a:cs typeface="+mn-lt"/>
              </a:rPr>
              <a:t>matchledarutbildning</a:t>
            </a:r>
            <a:endParaRPr lang="en-US" dirty="0">
              <a:ea typeface="+mn-lt"/>
              <a:cs typeface="+mn-lt"/>
            </a:endParaRPr>
          </a:p>
          <a:p>
            <a:pPr marL="285750" indent="-285750">
              <a:buFont typeface="Arial"/>
              <a:buChar char="•"/>
            </a:pPr>
            <a:endParaRPr lang="en-US" b="1" dirty="0">
              <a:ea typeface="+mn-lt"/>
              <a:cs typeface="+mn-lt"/>
            </a:endParaRPr>
          </a:p>
          <a:p>
            <a:pPr marL="285750" indent="-285750">
              <a:buFont typeface="Arial"/>
              <a:buChar char="•"/>
            </a:pPr>
            <a:r>
              <a:rPr lang="en-US" dirty="0">
                <a:ea typeface="+mn-lt"/>
                <a:cs typeface="+mn-lt"/>
              </a:rPr>
              <a:t>Första året dömer man </a:t>
            </a:r>
            <a:r>
              <a:rPr lang="en-US" b="1" dirty="0">
                <a:ea typeface="+mn-lt"/>
                <a:cs typeface="+mn-lt"/>
              </a:rPr>
              <a:t>grön och blå serie</a:t>
            </a:r>
            <a:endParaRPr lang="en-US" dirty="0">
              <a:ea typeface="+mn-lt"/>
              <a:cs typeface="+mn-lt"/>
            </a:endParaRPr>
          </a:p>
          <a:p>
            <a:pPr marL="285750" indent="-285750">
              <a:buFont typeface="Arial"/>
              <a:buChar char="•"/>
            </a:pPr>
            <a:endParaRPr lang="en-US" b="1" dirty="0">
              <a:ea typeface="+mn-lt"/>
              <a:cs typeface="+mn-lt"/>
            </a:endParaRPr>
          </a:p>
          <a:p>
            <a:pPr marL="285750" indent="-285750">
              <a:buFont typeface="Arial"/>
              <a:buChar char="•"/>
            </a:pPr>
            <a:r>
              <a:rPr lang="en-US" dirty="0">
                <a:ea typeface="+mn-lt"/>
                <a:cs typeface="+mn-lt"/>
              </a:rPr>
              <a:t>I år har vi </a:t>
            </a:r>
            <a:r>
              <a:rPr lang="en-US" b="1" dirty="0">
                <a:ea typeface="+mn-lt"/>
                <a:cs typeface="+mn-lt"/>
              </a:rPr>
              <a:t>många nya domare</a:t>
            </a:r>
            <a:r>
              <a:rPr lang="en-US" dirty="0">
                <a:ea typeface="+mn-lt"/>
                <a:cs typeface="+mn-lt"/>
              </a:rPr>
              <a:t> – jättekul! </a:t>
            </a:r>
            <a:endParaRPr lang="en-US" dirty="0"/>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Hjälp, stötta och uppmuntra våra unga domare</a:t>
            </a:r>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De är nya och behöver få möjlighet att </a:t>
            </a:r>
            <a:r>
              <a:rPr lang="en-US" b="1" dirty="0">
                <a:ea typeface="+mn-lt"/>
                <a:cs typeface="+mn-lt"/>
              </a:rPr>
              <a:t>lära och utvecklas</a:t>
            </a:r>
          </a:p>
          <a:p>
            <a:pPr marL="285750" indent="-285750">
              <a:buFont typeface="Arial"/>
              <a:buChar char="•"/>
            </a:pPr>
            <a:endParaRPr lang="en-US" b="1" dirty="0">
              <a:ea typeface="+mn-lt"/>
              <a:cs typeface="+mn-lt"/>
            </a:endParaRPr>
          </a:p>
          <a:p>
            <a:pPr marL="285750" indent="-285750">
              <a:buFont typeface="Arial"/>
              <a:buChar char="•"/>
            </a:pPr>
            <a:r>
              <a:rPr lang="en-US" dirty="0">
                <a:ea typeface="+mn-lt"/>
                <a:cs typeface="+mn-lt"/>
              </a:rPr>
              <a:t>Vi </a:t>
            </a:r>
            <a:r>
              <a:rPr lang="en-US" dirty="0" err="1">
                <a:ea typeface="+mn-lt"/>
                <a:cs typeface="+mn-lt"/>
              </a:rPr>
              <a:t>försöker</a:t>
            </a:r>
            <a:r>
              <a:rPr lang="en-US" dirty="0">
                <a:ea typeface="+mn-lt"/>
                <a:cs typeface="+mn-lt"/>
              </a:rPr>
              <a:t> </a:t>
            </a:r>
            <a:r>
              <a:rPr lang="en-US" dirty="0" err="1">
                <a:ea typeface="+mn-lt"/>
                <a:cs typeface="+mn-lt"/>
              </a:rPr>
              <a:t>finnas</a:t>
            </a:r>
            <a:r>
              <a:rPr lang="en-US" dirty="0">
                <a:ea typeface="+mn-lt"/>
                <a:cs typeface="+mn-lt"/>
              </a:rPr>
              <a:t> </a:t>
            </a:r>
            <a:r>
              <a:rPr lang="en-US" dirty="0" err="1">
                <a:ea typeface="+mn-lt"/>
                <a:cs typeface="+mn-lt"/>
              </a:rPr>
              <a:t>på</a:t>
            </a:r>
            <a:r>
              <a:rPr lang="en-US" dirty="0">
                <a:ea typeface="+mn-lt"/>
                <a:cs typeface="+mn-lt"/>
              </a:rPr>
              <a:t> plats och stötta så mycket vi kan!</a:t>
            </a:r>
          </a:p>
          <a:p>
            <a:pPr marL="285750" indent="-285750">
              <a:buFont typeface="Arial"/>
              <a:buChar char="•"/>
            </a:pPr>
            <a:endParaRPr lang="en-US" dirty="0">
              <a:ea typeface="+mn-lt"/>
              <a:cs typeface="+mn-lt"/>
            </a:endParaRPr>
          </a:p>
          <a:p>
            <a:r>
              <a:rPr lang="en-US" b="1" dirty="0">
                <a:ea typeface="+mn-lt"/>
                <a:cs typeface="+mn-lt"/>
              </a:rPr>
              <a:t>Var rädda om våra domare – utan domare blir det inga matcher! </a:t>
            </a:r>
            <a:endParaRPr lang="en-US" dirty="0"/>
          </a:p>
          <a:p>
            <a:endParaRPr lang="en-US" dirty="0"/>
          </a:p>
        </p:txBody>
      </p:sp>
    </p:spTree>
    <p:extLst>
      <p:ext uri="{BB962C8B-B14F-4D97-AF65-F5344CB8AC3E}">
        <p14:creationId xmlns:p14="http://schemas.microsoft.com/office/powerpoint/2010/main" val="91025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10EFA-78E6-1479-4B63-B06BD4D03C96}"/>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7442E7FF-8B22-4805-B91A-7F22D190B60E}"/>
              </a:ext>
            </a:extLst>
          </p:cNvPr>
          <p:cNvSpPr>
            <a:spLocks noGrp="1"/>
          </p:cNvSpPr>
          <p:nvPr/>
        </p:nvSpPr>
        <p:spPr>
          <a:xfrm>
            <a:off x="817562" y="6773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v-SE" sz="4400"/>
          </a:p>
        </p:txBody>
      </p:sp>
      <p:pic>
        <p:nvPicPr>
          <p:cNvPr id="7" name="Picture 2" descr="A close up of a logo&#10;&#10;Description automatically generated">
            <a:extLst>
              <a:ext uri="{FF2B5EF4-FFF2-40B4-BE49-F238E27FC236}">
                <a16:creationId xmlns:a16="http://schemas.microsoft.com/office/drawing/2014/main" id="{ED4B5E0E-48A0-35BA-B155-A7D5C26A82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459" y="578972"/>
            <a:ext cx="8049250" cy="1366758"/>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11" name="Rubrik 10">
            <a:extLst>
              <a:ext uri="{FF2B5EF4-FFF2-40B4-BE49-F238E27FC236}">
                <a16:creationId xmlns:a16="http://schemas.microsoft.com/office/drawing/2014/main" id="{153A38CA-D8E8-D5CD-FBC4-2007F978A670}"/>
              </a:ext>
            </a:extLst>
          </p:cNvPr>
          <p:cNvSpPr>
            <a:spLocks noGrp="1"/>
          </p:cNvSpPr>
          <p:nvPr>
            <p:ph type="title"/>
          </p:nvPr>
        </p:nvSpPr>
        <p:spPr/>
        <p:txBody>
          <a:bodyPr>
            <a:normAutofit/>
          </a:bodyPr>
          <a:lstStyle/>
          <a:p>
            <a:r>
              <a:rPr lang="sv-SE" sz="7200" dirty="0"/>
              <a:t>ungdomsledare</a:t>
            </a:r>
          </a:p>
        </p:txBody>
      </p:sp>
    </p:spTree>
    <p:extLst>
      <p:ext uri="{BB962C8B-B14F-4D97-AF65-F5344CB8AC3E}">
        <p14:creationId xmlns:p14="http://schemas.microsoft.com/office/powerpoint/2010/main" val="49428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DAD43-547C-B173-C9B8-59FD2A2A3210}"/>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FAF1305C-33B7-F92B-28A0-F190DD037FA5}"/>
              </a:ext>
            </a:extLst>
          </p:cNvPr>
          <p:cNvSpPr txBox="1"/>
          <p:nvPr/>
        </p:nvSpPr>
        <p:spPr>
          <a:xfrm>
            <a:off x="390525" y="1247775"/>
            <a:ext cx="11058525"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pPr marL="285750" indent="-285750">
              <a:buFont typeface="Arial"/>
              <a:buChar char="•"/>
            </a:pPr>
            <a:r>
              <a:rPr lang="en-US" dirty="0">
                <a:ea typeface="+mn-lt"/>
                <a:cs typeface="+mn-lt"/>
              </a:rPr>
              <a:t>I år får alla födda 2011 och tidiagre bli ungdomsledare</a:t>
            </a:r>
            <a:endParaRPr lang="en-US" dirty="0"/>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Alla spelare i rätt ålder får en förfrågan inför säsongen</a:t>
            </a:r>
            <a:endParaRPr lang="sv-SE" dirty="0"/>
          </a:p>
          <a:p>
            <a:pPr marL="285750" indent="-285750">
              <a:buFont typeface="Arial"/>
              <a:buChar char="•"/>
            </a:pPr>
            <a:endParaRPr lang="sv" dirty="0">
              <a:ea typeface="+mn-lt"/>
              <a:cs typeface="+mn-lt"/>
            </a:endParaRPr>
          </a:p>
          <a:p>
            <a:pPr marL="285750" indent="-285750">
              <a:buFont typeface="Arial"/>
              <a:buChar char="•"/>
            </a:pPr>
            <a:r>
              <a:rPr lang="sv" dirty="0">
                <a:ea typeface="+mn-lt"/>
                <a:cs typeface="+mn-lt"/>
              </a:rPr>
              <a:t>Ambitionen är två ungdomsledare per lag som vill ha hjälp</a:t>
            </a:r>
            <a:endParaRPr lang="en-US" b="1" dirty="0">
              <a:ea typeface="+mn-lt"/>
              <a:cs typeface="+mn-lt"/>
            </a:endParaRPr>
          </a:p>
          <a:p>
            <a:pPr marL="285750" indent="-285750">
              <a:buFont typeface="Arial"/>
              <a:buChar char="•"/>
            </a:pPr>
            <a:endParaRPr lang="sv" dirty="0">
              <a:ea typeface="+mn-lt"/>
              <a:cs typeface="+mn-lt"/>
            </a:endParaRPr>
          </a:p>
          <a:p>
            <a:pPr marL="285750" indent="-285750">
              <a:buFont typeface="Arial"/>
              <a:buChar char="•"/>
            </a:pPr>
            <a:r>
              <a:rPr lang="sv" dirty="0">
                <a:ea typeface="+mn-lt"/>
                <a:cs typeface="+mn-lt"/>
              </a:rPr>
              <a:t>Som ungdomsledare behöver man kunna träna både tjejer och killar, vara minst tre år äldre än laget man tränar och kunna få uppdraget att fungera med egen träning, matcher och skolgång.</a:t>
            </a:r>
            <a:endParaRPr lang="en-US" b="1">
              <a:ea typeface="+mn-lt"/>
              <a:cs typeface="+mn-lt"/>
            </a:endParaRPr>
          </a:p>
          <a:p>
            <a:pPr marL="285750" indent="-285750">
              <a:buFont typeface="Arial"/>
              <a:buChar char="•"/>
            </a:pPr>
            <a:endParaRPr lang="sv" dirty="0">
              <a:ea typeface="+mn-lt"/>
              <a:cs typeface="+mn-lt"/>
            </a:endParaRPr>
          </a:p>
          <a:p>
            <a:pPr marL="285750" indent="-285750">
              <a:buFont typeface="Arial"/>
              <a:buChar char="•"/>
            </a:pPr>
            <a:r>
              <a:rPr lang="sv" dirty="0">
                <a:ea typeface="+mn-lt"/>
                <a:cs typeface="+mn-lt"/>
              </a:rPr>
              <a:t>I grön och blå serie stöttar man främst på träningar. I röd serie kan match också bli aktuellt</a:t>
            </a:r>
            <a:endParaRPr lang="en-US" dirty="0">
              <a:ea typeface="+mn-lt"/>
              <a:cs typeface="+mn-lt"/>
            </a:endParaRPr>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Hjälp, stötta och </a:t>
            </a:r>
            <a:r>
              <a:rPr lang="en-US" dirty="0" err="1">
                <a:ea typeface="+mn-lt"/>
                <a:cs typeface="+mn-lt"/>
              </a:rPr>
              <a:t>uppmuntra</a:t>
            </a:r>
            <a:r>
              <a:rPr lang="en-US" dirty="0">
                <a:ea typeface="+mn-lt"/>
                <a:cs typeface="+mn-lt"/>
              </a:rPr>
              <a:t> </a:t>
            </a:r>
            <a:r>
              <a:rPr lang="en-US" dirty="0" err="1">
                <a:ea typeface="+mn-lt"/>
                <a:cs typeface="+mn-lt"/>
              </a:rPr>
              <a:t>våra</a:t>
            </a:r>
            <a:r>
              <a:rPr lang="en-US" dirty="0">
                <a:ea typeface="+mn-lt"/>
                <a:cs typeface="+mn-lt"/>
              </a:rPr>
              <a:t> </a:t>
            </a:r>
            <a:r>
              <a:rPr lang="en-US" dirty="0" err="1">
                <a:ea typeface="+mn-lt"/>
                <a:cs typeface="+mn-lt"/>
              </a:rPr>
              <a:t>ungdomsledare</a:t>
            </a:r>
          </a:p>
          <a:p>
            <a:pPr marL="285750" indent="-285750">
              <a:buFont typeface="Arial"/>
              <a:buChar char="•"/>
            </a:pPr>
            <a:endParaRPr lang="en-US" dirty="0">
              <a:ea typeface="+mn-lt"/>
              <a:cs typeface="+mn-lt"/>
            </a:endParaRPr>
          </a:p>
          <a:p>
            <a:pPr marL="285750" indent="-285750">
              <a:buFont typeface="Arial"/>
              <a:buChar char="•"/>
            </a:pPr>
            <a:r>
              <a:rPr lang="en-US" dirty="0">
                <a:ea typeface="+mn-lt"/>
                <a:cs typeface="+mn-lt"/>
              </a:rPr>
              <a:t>De är nya och behöver få möjlighet att </a:t>
            </a:r>
            <a:r>
              <a:rPr lang="en-US" b="1" dirty="0">
                <a:ea typeface="+mn-lt"/>
                <a:cs typeface="+mn-lt"/>
              </a:rPr>
              <a:t>lära och utvecklas</a:t>
            </a:r>
          </a:p>
          <a:p>
            <a:endParaRPr lang="en-US" dirty="0">
              <a:ea typeface="+mn-lt"/>
              <a:cs typeface="+mn-lt"/>
            </a:endParaRPr>
          </a:p>
        </p:txBody>
      </p:sp>
      <p:sp>
        <p:nvSpPr>
          <p:cNvPr id="7" name="Rubrik 2">
            <a:extLst>
              <a:ext uri="{FF2B5EF4-FFF2-40B4-BE49-F238E27FC236}">
                <a16:creationId xmlns:a16="http://schemas.microsoft.com/office/drawing/2014/main" id="{9C93CD71-CA7B-47C9-1972-270C18814E91}"/>
              </a:ext>
            </a:extLst>
          </p:cNvPr>
          <p:cNvSpPr>
            <a:spLocks noGrp="1"/>
          </p:cNvSpPr>
          <p:nvPr>
            <p:ph type="title"/>
          </p:nvPr>
        </p:nvSpPr>
        <p:spPr>
          <a:xfrm>
            <a:off x="393351" y="453715"/>
            <a:ext cx="8751616" cy="608005"/>
          </a:xfrm>
        </p:spPr>
        <p:txBody>
          <a:bodyPr>
            <a:normAutofit/>
          </a:bodyPr>
          <a:lstStyle/>
          <a:p>
            <a:r>
              <a:rPr lang="sv-SE" dirty="0"/>
              <a:t>Våra ungdomsledare</a:t>
            </a:r>
          </a:p>
        </p:txBody>
      </p:sp>
    </p:spTree>
    <p:extLst>
      <p:ext uri="{BB962C8B-B14F-4D97-AF65-F5344CB8AC3E}">
        <p14:creationId xmlns:p14="http://schemas.microsoft.com/office/powerpoint/2010/main" val="220400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377E43FD-1DB5-31A8-D42A-25D78C1225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3A3B86-2EA0-4F73-F012-2E955FD05619}"/>
              </a:ext>
            </a:extLst>
          </p:cNvPr>
          <p:cNvSpPr>
            <a:spLocks noGrp="1"/>
          </p:cNvSpPr>
          <p:nvPr>
            <p:ph type="title"/>
          </p:nvPr>
        </p:nvSpPr>
        <p:spPr>
          <a:xfrm>
            <a:off x="788987" y="2696632"/>
            <a:ext cx="5295900" cy="1364192"/>
          </a:xfrm>
        </p:spPr>
        <p:txBody>
          <a:bodyPr>
            <a:normAutofit/>
          </a:bodyPr>
          <a:lstStyle/>
          <a:p>
            <a:r>
              <a:rPr lang="sv-SE"/>
              <a:t>Fotografering 15/11 </a:t>
            </a:r>
          </a:p>
        </p:txBody>
      </p:sp>
      <p:pic>
        <p:nvPicPr>
          <p:cNvPr id="4" name="Picture 2" descr="A close up of a logo&#10;&#10;Description automatically generated">
            <a:extLst>
              <a:ext uri="{FF2B5EF4-FFF2-40B4-BE49-F238E27FC236}">
                <a16:creationId xmlns:a16="http://schemas.microsoft.com/office/drawing/2014/main" id="{E3C754E8-1F2F-9798-7303-D6C0AD9FAE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1239" y="1470609"/>
            <a:ext cx="5304759" cy="901809"/>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graphicFrame>
        <p:nvGraphicFramePr>
          <p:cNvPr id="3" name="Tabell 2">
            <a:extLst>
              <a:ext uri="{FF2B5EF4-FFF2-40B4-BE49-F238E27FC236}">
                <a16:creationId xmlns:a16="http://schemas.microsoft.com/office/drawing/2014/main" id="{E56CA22C-46D8-8917-4162-F6D371052ED5}"/>
              </a:ext>
            </a:extLst>
          </p:cNvPr>
          <p:cNvGraphicFramePr>
            <a:graphicFrameLocks noGrp="1"/>
          </p:cNvGraphicFramePr>
          <p:nvPr>
            <p:extLst>
              <p:ext uri="{D42A27DB-BD31-4B8C-83A1-F6EECF244321}">
                <p14:modId xmlns:p14="http://schemas.microsoft.com/office/powerpoint/2010/main" val="2330579842"/>
              </p:ext>
            </p:extLst>
          </p:nvPr>
        </p:nvGraphicFramePr>
        <p:xfrm>
          <a:off x="6477000" y="657225"/>
          <a:ext cx="2610973" cy="5557501"/>
        </p:xfrm>
        <a:graphic>
          <a:graphicData uri="http://schemas.openxmlformats.org/drawingml/2006/table">
            <a:tbl>
              <a:tblPr firstRow="1" bandRow="1">
                <a:tableStyleId>{5C22544A-7EE6-4342-B048-85BDC9FD1C3A}</a:tableStyleId>
              </a:tblPr>
              <a:tblGrid>
                <a:gridCol w="1422770">
                  <a:extLst>
                    <a:ext uri="{9D8B030D-6E8A-4147-A177-3AD203B41FA5}">
                      <a16:colId xmlns:a16="http://schemas.microsoft.com/office/drawing/2014/main" val="3385496794"/>
                    </a:ext>
                  </a:extLst>
                </a:gridCol>
                <a:gridCol w="1188203">
                  <a:extLst>
                    <a:ext uri="{9D8B030D-6E8A-4147-A177-3AD203B41FA5}">
                      <a16:colId xmlns:a16="http://schemas.microsoft.com/office/drawing/2014/main" val="1739090328"/>
                    </a:ext>
                  </a:extLst>
                </a:gridCol>
              </a:tblGrid>
              <a:tr h="361627">
                <a:tc>
                  <a:txBody>
                    <a:bodyPr/>
                    <a:lstStyle/>
                    <a:p>
                      <a:pPr lvl="0">
                        <a:buNone/>
                      </a:pPr>
                      <a:r>
                        <a:rPr lang="sv-SE" dirty="0"/>
                        <a:t>TID</a:t>
                      </a:r>
                    </a:p>
                  </a:txBody>
                  <a:tcPr/>
                </a:tc>
                <a:tc>
                  <a:txBody>
                    <a:bodyPr/>
                    <a:lstStyle/>
                    <a:p>
                      <a:r>
                        <a:rPr lang="sv-SE" dirty="0"/>
                        <a:t>LAG</a:t>
                      </a:r>
                    </a:p>
                  </a:txBody>
                  <a:tcPr/>
                </a:tc>
                <a:extLst>
                  <a:ext uri="{0D108BD9-81ED-4DB2-BD59-A6C34878D82A}">
                    <a16:rowId xmlns:a16="http://schemas.microsoft.com/office/drawing/2014/main" val="912287530"/>
                  </a:ext>
                </a:extLst>
              </a:tr>
              <a:tr h="370840">
                <a:tc>
                  <a:txBody>
                    <a:bodyPr/>
                    <a:lstStyle/>
                    <a:p>
                      <a:r>
                        <a:rPr lang="sv-SE" dirty="0"/>
                        <a:t>09.00-09:30</a:t>
                      </a:r>
                    </a:p>
                  </a:txBody>
                  <a:tcPr/>
                </a:tc>
                <a:tc>
                  <a:txBody>
                    <a:bodyPr/>
                    <a:lstStyle/>
                    <a:p>
                      <a:r>
                        <a:rPr lang="sv-SE" dirty="0"/>
                        <a:t>P18</a:t>
                      </a:r>
                    </a:p>
                  </a:txBody>
                  <a:tcPr/>
                </a:tc>
                <a:extLst>
                  <a:ext uri="{0D108BD9-81ED-4DB2-BD59-A6C34878D82A}">
                    <a16:rowId xmlns:a16="http://schemas.microsoft.com/office/drawing/2014/main" val="2009492784"/>
                  </a:ext>
                </a:extLst>
              </a:tr>
              <a:tr h="370840">
                <a:tc>
                  <a:txBody>
                    <a:bodyPr/>
                    <a:lstStyle/>
                    <a:p>
                      <a:r>
                        <a:rPr lang="sv-SE" dirty="0"/>
                        <a:t>09.30-10.00</a:t>
                      </a:r>
                    </a:p>
                  </a:txBody>
                  <a:tcPr/>
                </a:tc>
                <a:tc>
                  <a:txBody>
                    <a:bodyPr/>
                    <a:lstStyle/>
                    <a:p>
                      <a:pPr lvl="0" algn="l">
                        <a:lnSpc>
                          <a:spcPct val="100000"/>
                        </a:lnSpc>
                        <a:spcBef>
                          <a:spcPts val="0"/>
                        </a:spcBef>
                        <a:spcAft>
                          <a:spcPts val="0"/>
                        </a:spcAft>
                        <a:buNone/>
                      </a:pPr>
                      <a:r>
                        <a:rPr lang="sv-SE" sz="1800" b="0" i="0" u="none" strike="noStrike" noProof="0" dirty="0">
                          <a:solidFill>
                            <a:srgbClr val="000000"/>
                          </a:solidFill>
                          <a:latin typeface="Century Gothic"/>
                        </a:rPr>
                        <a:t>P15</a:t>
                      </a:r>
                    </a:p>
                  </a:txBody>
                  <a:tcPr/>
                </a:tc>
                <a:extLst>
                  <a:ext uri="{0D108BD9-81ED-4DB2-BD59-A6C34878D82A}">
                    <a16:rowId xmlns:a16="http://schemas.microsoft.com/office/drawing/2014/main" val="2231546178"/>
                  </a:ext>
                </a:extLst>
              </a:tr>
              <a:tr h="370840">
                <a:tc>
                  <a:txBody>
                    <a:bodyPr/>
                    <a:lstStyle/>
                    <a:p>
                      <a:r>
                        <a:rPr lang="sv-SE" dirty="0"/>
                        <a:t>10.00-10.30</a:t>
                      </a:r>
                    </a:p>
                  </a:txBody>
                  <a:tcPr/>
                </a:tc>
                <a:tc>
                  <a:txBody>
                    <a:bodyPr/>
                    <a:lstStyle/>
                    <a:p>
                      <a:r>
                        <a:rPr lang="sv-SE" dirty="0"/>
                        <a:t>F16</a:t>
                      </a:r>
                    </a:p>
                  </a:txBody>
                  <a:tcPr/>
                </a:tc>
                <a:extLst>
                  <a:ext uri="{0D108BD9-81ED-4DB2-BD59-A6C34878D82A}">
                    <a16:rowId xmlns:a16="http://schemas.microsoft.com/office/drawing/2014/main" val="3933264835"/>
                  </a:ext>
                </a:extLst>
              </a:tr>
              <a:tr h="370839">
                <a:tc>
                  <a:txBody>
                    <a:bodyPr/>
                    <a:lstStyle/>
                    <a:p>
                      <a:pPr lvl="0">
                        <a:buNone/>
                      </a:pPr>
                      <a:r>
                        <a:rPr lang="sv-SE" dirty="0"/>
                        <a:t>10.30-11.00</a:t>
                      </a:r>
                    </a:p>
                  </a:txBody>
                  <a:tcPr/>
                </a:tc>
                <a:tc>
                  <a:txBody>
                    <a:bodyPr/>
                    <a:lstStyle/>
                    <a:p>
                      <a:pPr lvl="0">
                        <a:buNone/>
                      </a:pPr>
                      <a:r>
                        <a:rPr lang="sv-SE" dirty="0"/>
                        <a:t>P19/20</a:t>
                      </a:r>
                    </a:p>
                  </a:txBody>
                  <a:tcPr/>
                </a:tc>
                <a:extLst>
                  <a:ext uri="{0D108BD9-81ED-4DB2-BD59-A6C34878D82A}">
                    <a16:rowId xmlns:a16="http://schemas.microsoft.com/office/drawing/2014/main" val="3077879035"/>
                  </a:ext>
                </a:extLst>
              </a:tr>
              <a:tr h="370839">
                <a:tc>
                  <a:txBody>
                    <a:bodyPr/>
                    <a:lstStyle/>
                    <a:p>
                      <a:pPr lvl="0">
                        <a:buNone/>
                      </a:pPr>
                      <a:r>
                        <a:rPr lang="sv-SE" dirty="0"/>
                        <a:t>11.00-11.30</a:t>
                      </a:r>
                    </a:p>
                  </a:txBody>
                  <a:tcPr/>
                </a:tc>
                <a:tc>
                  <a:txBody>
                    <a:bodyPr/>
                    <a:lstStyle/>
                    <a:p>
                      <a:pPr lvl="0">
                        <a:buNone/>
                      </a:pPr>
                      <a:r>
                        <a:rPr lang="sv-SE" dirty="0"/>
                        <a:t>F17/18</a:t>
                      </a:r>
                    </a:p>
                  </a:txBody>
                  <a:tcPr/>
                </a:tc>
                <a:extLst>
                  <a:ext uri="{0D108BD9-81ED-4DB2-BD59-A6C34878D82A}">
                    <a16:rowId xmlns:a16="http://schemas.microsoft.com/office/drawing/2014/main" val="2736575644"/>
                  </a:ext>
                </a:extLst>
              </a:tr>
              <a:tr h="370839">
                <a:tc>
                  <a:txBody>
                    <a:bodyPr/>
                    <a:lstStyle/>
                    <a:p>
                      <a:pPr lvl="0">
                        <a:buNone/>
                      </a:pPr>
                      <a:r>
                        <a:rPr lang="sv-SE" dirty="0"/>
                        <a:t>11.30-12.00</a:t>
                      </a:r>
                    </a:p>
                  </a:txBody>
                  <a:tcPr/>
                </a:tc>
                <a:tc>
                  <a:txBody>
                    <a:bodyPr/>
                    <a:lstStyle/>
                    <a:p>
                      <a:pPr lvl="0">
                        <a:buNone/>
                      </a:pPr>
                      <a:r>
                        <a:rPr lang="sv-SE" dirty="0"/>
                        <a:t>P17</a:t>
                      </a:r>
                    </a:p>
                  </a:txBody>
                  <a:tcPr/>
                </a:tc>
                <a:extLst>
                  <a:ext uri="{0D108BD9-81ED-4DB2-BD59-A6C34878D82A}">
                    <a16:rowId xmlns:a16="http://schemas.microsoft.com/office/drawing/2014/main" val="3031492070"/>
                  </a:ext>
                </a:extLst>
              </a:tr>
              <a:tr h="370838">
                <a:tc>
                  <a:txBody>
                    <a:bodyPr/>
                    <a:lstStyle/>
                    <a:p>
                      <a:pPr lvl="0">
                        <a:buNone/>
                      </a:pPr>
                      <a:r>
                        <a:rPr lang="sv-SE" dirty="0"/>
                        <a:t>12.00-12.30</a:t>
                      </a:r>
                    </a:p>
                  </a:txBody>
                  <a:tcPr/>
                </a:tc>
                <a:tc>
                  <a:txBody>
                    <a:bodyPr/>
                    <a:lstStyle/>
                    <a:p>
                      <a:pPr lvl="0">
                        <a:buNone/>
                      </a:pPr>
                      <a:r>
                        <a:rPr lang="sv-SE" dirty="0"/>
                        <a:t>P16</a:t>
                      </a:r>
                    </a:p>
                  </a:txBody>
                  <a:tcPr/>
                </a:tc>
                <a:extLst>
                  <a:ext uri="{0D108BD9-81ED-4DB2-BD59-A6C34878D82A}">
                    <a16:rowId xmlns:a16="http://schemas.microsoft.com/office/drawing/2014/main" val="575661333"/>
                  </a:ext>
                </a:extLst>
              </a:tr>
              <a:tr h="370838">
                <a:tc>
                  <a:txBody>
                    <a:bodyPr/>
                    <a:lstStyle/>
                    <a:p>
                      <a:pPr lvl="0">
                        <a:buNone/>
                      </a:pPr>
                      <a:r>
                        <a:rPr lang="sv-SE" dirty="0"/>
                        <a:t>12.30-13.00</a:t>
                      </a:r>
                    </a:p>
                  </a:txBody>
                  <a:tcPr/>
                </a:tc>
                <a:tc>
                  <a:txBody>
                    <a:bodyPr/>
                    <a:lstStyle/>
                    <a:p>
                      <a:pPr lvl="0">
                        <a:buNone/>
                      </a:pPr>
                      <a:r>
                        <a:rPr lang="sv-SE" dirty="0"/>
                        <a:t>P10/11</a:t>
                      </a:r>
                    </a:p>
                  </a:txBody>
                  <a:tcPr/>
                </a:tc>
                <a:extLst>
                  <a:ext uri="{0D108BD9-81ED-4DB2-BD59-A6C34878D82A}">
                    <a16:rowId xmlns:a16="http://schemas.microsoft.com/office/drawing/2014/main" val="3637199001"/>
                  </a:ext>
                </a:extLst>
              </a:tr>
              <a:tr h="370838">
                <a:tc>
                  <a:txBody>
                    <a:bodyPr/>
                    <a:lstStyle/>
                    <a:p>
                      <a:pPr lvl="0">
                        <a:buNone/>
                      </a:pPr>
                      <a:r>
                        <a:rPr lang="sv-SE" dirty="0"/>
                        <a:t>13.00-13.30</a:t>
                      </a:r>
                    </a:p>
                  </a:txBody>
                  <a:tcPr/>
                </a:tc>
                <a:tc>
                  <a:txBody>
                    <a:bodyPr/>
                    <a:lstStyle/>
                    <a:p>
                      <a:pPr lvl="0">
                        <a:buNone/>
                      </a:pPr>
                      <a:r>
                        <a:rPr lang="sv-SE" dirty="0"/>
                        <a:t>F13/14</a:t>
                      </a:r>
                    </a:p>
                  </a:txBody>
                  <a:tcPr/>
                </a:tc>
                <a:extLst>
                  <a:ext uri="{0D108BD9-81ED-4DB2-BD59-A6C34878D82A}">
                    <a16:rowId xmlns:a16="http://schemas.microsoft.com/office/drawing/2014/main" val="1983011426"/>
                  </a:ext>
                </a:extLst>
              </a:tr>
              <a:tr h="370838">
                <a:tc>
                  <a:txBody>
                    <a:bodyPr/>
                    <a:lstStyle/>
                    <a:p>
                      <a:pPr lvl="0">
                        <a:buNone/>
                      </a:pPr>
                      <a:r>
                        <a:rPr lang="sv-SE" dirty="0"/>
                        <a:t>13.30-14.00</a:t>
                      </a:r>
                    </a:p>
                  </a:txBody>
                  <a:tcPr/>
                </a:tc>
                <a:tc>
                  <a:txBody>
                    <a:bodyPr/>
                    <a:lstStyle/>
                    <a:p>
                      <a:pPr lvl="0">
                        <a:buNone/>
                      </a:pPr>
                      <a:endParaRPr lang="sv-SE" dirty="0"/>
                    </a:p>
                  </a:txBody>
                  <a:tcPr/>
                </a:tc>
                <a:extLst>
                  <a:ext uri="{0D108BD9-81ED-4DB2-BD59-A6C34878D82A}">
                    <a16:rowId xmlns:a16="http://schemas.microsoft.com/office/drawing/2014/main" val="3362131367"/>
                  </a:ext>
                </a:extLst>
              </a:tr>
              <a:tr h="370838">
                <a:tc>
                  <a:txBody>
                    <a:bodyPr/>
                    <a:lstStyle/>
                    <a:p>
                      <a:pPr lvl="0">
                        <a:buNone/>
                      </a:pPr>
                      <a:r>
                        <a:rPr lang="sv-SE" dirty="0"/>
                        <a:t>14.00-14.30</a:t>
                      </a:r>
                    </a:p>
                  </a:txBody>
                  <a:tcPr/>
                </a:tc>
                <a:tc>
                  <a:txBody>
                    <a:bodyPr/>
                    <a:lstStyle/>
                    <a:p>
                      <a:pPr lvl="0">
                        <a:buNone/>
                      </a:pPr>
                      <a:r>
                        <a:rPr lang="sv-SE" dirty="0"/>
                        <a:t>F19/20</a:t>
                      </a:r>
                    </a:p>
                  </a:txBody>
                  <a:tcPr/>
                </a:tc>
                <a:extLst>
                  <a:ext uri="{0D108BD9-81ED-4DB2-BD59-A6C34878D82A}">
                    <a16:rowId xmlns:a16="http://schemas.microsoft.com/office/drawing/2014/main" val="3438301650"/>
                  </a:ext>
                </a:extLst>
              </a:tr>
              <a:tr h="370838">
                <a:tc>
                  <a:txBody>
                    <a:bodyPr/>
                    <a:lstStyle/>
                    <a:p>
                      <a:pPr lvl="0">
                        <a:buNone/>
                      </a:pPr>
                      <a:r>
                        <a:rPr lang="sv-SE" dirty="0"/>
                        <a:t>14.30-15.00</a:t>
                      </a:r>
                    </a:p>
                  </a:txBody>
                  <a:tcPr/>
                </a:tc>
                <a:tc>
                  <a:txBody>
                    <a:bodyPr/>
                    <a:lstStyle/>
                    <a:p>
                      <a:pPr lvl="0">
                        <a:buNone/>
                      </a:pPr>
                      <a:r>
                        <a:rPr lang="sv-SE" dirty="0"/>
                        <a:t>F09/12</a:t>
                      </a:r>
                    </a:p>
                  </a:txBody>
                  <a:tcPr/>
                </a:tc>
                <a:extLst>
                  <a:ext uri="{0D108BD9-81ED-4DB2-BD59-A6C34878D82A}">
                    <a16:rowId xmlns:a16="http://schemas.microsoft.com/office/drawing/2014/main" val="1114392016"/>
                  </a:ext>
                </a:extLst>
              </a:tr>
              <a:tr h="370838">
                <a:tc>
                  <a:txBody>
                    <a:bodyPr/>
                    <a:lstStyle/>
                    <a:p>
                      <a:pPr lvl="0">
                        <a:buNone/>
                      </a:pPr>
                      <a:r>
                        <a:rPr lang="sv-SE" dirty="0"/>
                        <a:t>15.00-15.30</a:t>
                      </a:r>
                    </a:p>
                  </a:txBody>
                  <a:tcPr/>
                </a:tc>
                <a:tc>
                  <a:txBody>
                    <a:bodyPr/>
                    <a:lstStyle/>
                    <a:p>
                      <a:pPr lvl="0">
                        <a:buNone/>
                      </a:pPr>
                      <a:endParaRPr lang="sv-SE"/>
                    </a:p>
                  </a:txBody>
                  <a:tcPr/>
                </a:tc>
                <a:extLst>
                  <a:ext uri="{0D108BD9-81ED-4DB2-BD59-A6C34878D82A}">
                    <a16:rowId xmlns:a16="http://schemas.microsoft.com/office/drawing/2014/main" val="1768427974"/>
                  </a:ext>
                </a:extLst>
              </a:tr>
              <a:tr h="370838">
                <a:tc>
                  <a:txBody>
                    <a:bodyPr/>
                    <a:lstStyle/>
                    <a:p>
                      <a:pPr lvl="0">
                        <a:buNone/>
                      </a:pPr>
                      <a:r>
                        <a:rPr lang="sv-SE" dirty="0"/>
                        <a:t>15.30-16.00</a:t>
                      </a:r>
                    </a:p>
                  </a:txBody>
                  <a:tcPr/>
                </a:tc>
                <a:tc>
                  <a:txBody>
                    <a:bodyPr/>
                    <a:lstStyle/>
                    <a:p>
                      <a:pPr lvl="0">
                        <a:buNone/>
                      </a:pPr>
                      <a:endParaRPr lang="sv-SE"/>
                    </a:p>
                  </a:txBody>
                  <a:tcPr/>
                </a:tc>
                <a:extLst>
                  <a:ext uri="{0D108BD9-81ED-4DB2-BD59-A6C34878D82A}">
                    <a16:rowId xmlns:a16="http://schemas.microsoft.com/office/drawing/2014/main" val="4097158932"/>
                  </a:ext>
                </a:extLst>
              </a:tr>
            </a:tbl>
          </a:graphicData>
        </a:graphic>
      </p:graphicFrame>
      <p:sp>
        <p:nvSpPr>
          <p:cNvPr id="5" name="textruta 4">
            <a:extLst>
              <a:ext uri="{FF2B5EF4-FFF2-40B4-BE49-F238E27FC236}">
                <a16:creationId xmlns:a16="http://schemas.microsoft.com/office/drawing/2014/main" id="{49260C18-C126-3D1C-5F29-818844045DB2}"/>
              </a:ext>
            </a:extLst>
          </p:cNvPr>
          <p:cNvSpPr txBox="1"/>
          <p:nvPr/>
        </p:nvSpPr>
        <p:spPr>
          <a:xfrm>
            <a:off x="891152" y="4391347"/>
            <a:ext cx="496252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a:t>*Ljusblåtröja, shorts, strumpor, inneskor</a:t>
            </a:r>
          </a:p>
          <a:p>
            <a:r>
              <a:rPr lang="sv-SE"/>
              <a:t>*Fasta målvakter har </a:t>
            </a:r>
            <a:r>
              <a:rPr lang="sv-SE" err="1"/>
              <a:t>MVställ</a:t>
            </a:r>
          </a:p>
          <a:p>
            <a:r>
              <a:rPr lang="sv-SE"/>
              <a:t>*Ledare har overall </a:t>
            </a:r>
          </a:p>
        </p:txBody>
      </p:sp>
      <p:sp>
        <p:nvSpPr>
          <p:cNvPr id="6" name="textruta 5">
            <a:extLst>
              <a:ext uri="{FF2B5EF4-FFF2-40B4-BE49-F238E27FC236}">
                <a16:creationId xmlns:a16="http://schemas.microsoft.com/office/drawing/2014/main" id="{502ACD08-6D96-303C-3A0D-984BAF83E13B}"/>
              </a:ext>
            </a:extLst>
          </p:cNvPr>
          <p:cNvSpPr txBox="1"/>
          <p:nvPr/>
        </p:nvSpPr>
        <p:spPr>
          <a:xfrm>
            <a:off x="300602" y="6286822"/>
            <a:ext cx="7620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b="1" dirty="0">
                <a:solidFill>
                  <a:srgbClr val="FF0000"/>
                </a:solidFill>
              </a:rPr>
              <a:t>OBS! Om tiderna inte funkar kontakta info@saroseahawks.se</a:t>
            </a:r>
          </a:p>
        </p:txBody>
      </p:sp>
    </p:spTree>
    <p:extLst>
      <p:ext uri="{BB962C8B-B14F-4D97-AF65-F5344CB8AC3E}">
        <p14:creationId xmlns:p14="http://schemas.microsoft.com/office/powerpoint/2010/main" val="2809321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3A592-2A53-71FC-BF33-62507FD802F5}"/>
            </a:ext>
          </a:extLst>
        </p:cNvPr>
        <p:cNvGrpSpPr/>
        <p:nvPr/>
      </p:nvGrpSpPr>
      <p:grpSpPr>
        <a:xfrm>
          <a:off x="0" y="0"/>
          <a:ext cx="0" cy="0"/>
          <a:chOff x="0" y="0"/>
          <a:chExt cx="0" cy="0"/>
        </a:xfrm>
      </p:grpSpPr>
      <p:sp>
        <p:nvSpPr>
          <p:cNvPr id="6" name="Rubrik 1">
            <a:extLst>
              <a:ext uri="{FF2B5EF4-FFF2-40B4-BE49-F238E27FC236}">
                <a16:creationId xmlns:a16="http://schemas.microsoft.com/office/drawing/2014/main" id="{686F91F1-8B69-57CF-3F5F-C67430353A5F}"/>
              </a:ext>
            </a:extLst>
          </p:cNvPr>
          <p:cNvSpPr>
            <a:spLocks noGrp="1"/>
          </p:cNvSpPr>
          <p:nvPr/>
        </p:nvSpPr>
        <p:spPr>
          <a:xfrm>
            <a:off x="817562" y="67732"/>
            <a:ext cx="10591800" cy="1507067"/>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sv-SE" sz="4400"/>
          </a:p>
        </p:txBody>
      </p:sp>
      <p:pic>
        <p:nvPicPr>
          <p:cNvPr id="7" name="Picture 2" descr="A close up of a logo&#10;&#10;Description automatically generated">
            <a:extLst>
              <a:ext uri="{FF2B5EF4-FFF2-40B4-BE49-F238E27FC236}">
                <a16:creationId xmlns:a16="http://schemas.microsoft.com/office/drawing/2014/main" id="{055EA836-D96C-9639-E064-4E4F9CD61E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1459" y="578972"/>
            <a:ext cx="8049250" cy="1366758"/>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
        <p:nvSpPr>
          <p:cNvPr id="11" name="Rubrik 10">
            <a:extLst>
              <a:ext uri="{FF2B5EF4-FFF2-40B4-BE49-F238E27FC236}">
                <a16:creationId xmlns:a16="http://schemas.microsoft.com/office/drawing/2014/main" id="{7F19C789-4C45-1045-B998-3A5C958BCEF8}"/>
              </a:ext>
            </a:extLst>
          </p:cNvPr>
          <p:cNvSpPr>
            <a:spLocks noGrp="1"/>
          </p:cNvSpPr>
          <p:nvPr>
            <p:ph type="title"/>
          </p:nvPr>
        </p:nvSpPr>
        <p:spPr/>
        <p:txBody>
          <a:bodyPr>
            <a:normAutofit/>
          </a:bodyPr>
          <a:lstStyle/>
          <a:p>
            <a:r>
              <a:rPr lang="sv-SE" sz="7200"/>
              <a:t>BINGOLOTTER</a:t>
            </a:r>
            <a:endParaRPr lang="sv-SE"/>
          </a:p>
        </p:txBody>
      </p:sp>
    </p:spTree>
    <p:extLst>
      <p:ext uri="{BB962C8B-B14F-4D97-AF65-F5344CB8AC3E}">
        <p14:creationId xmlns:p14="http://schemas.microsoft.com/office/powerpoint/2010/main" val="53672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E87BC-E14A-7062-16D0-0120E7CECDD2}"/>
              </a:ext>
            </a:extLst>
          </p:cNvPr>
          <p:cNvSpPr txBox="1"/>
          <p:nvPr/>
        </p:nvSpPr>
        <p:spPr>
          <a:xfrm>
            <a:off x="507651" y="924637"/>
            <a:ext cx="11070120" cy="5386090"/>
          </a:xfrm>
          <a:prstGeom prst="rect">
            <a:avLst/>
          </a:prstGeom>
          <a:noFill/>
        </p:spPr>
        <p:txBody>
          <a:bodyPr wrap="square" lIns="91440" tIns="45720" rIns="91440" bIns="45720" rtlCol="0" anchor="t">
            <a:spAutoFit/>
          </a:bodyPr>
          <a:lstStyle/>
          <a:p>
            <a:r>
              <a:rPr lang="sv-SE" sz="2000" b="1" dirty="0"/>
              <a:t>En av föreningens viktigaste inkomstkällor!</a:t>
            </a:r>
            <a:endParaRPr lang="sv-SE" sz="2000" dirty="0"/>
          </a:p>
          <a:p>
            <a:endParaRPr lang="sv-SE" dirty="0"/>
          </a:p>
          <a:p>
            <a:r>
              <a:rPr lang="sv-SE" dirty="0"/>
              <a:t>Årets kuvert innehåller </a:t>
            </a:r>
            <a:r>
              <a:rPr lang="sv-SE" b="1" dirty="0"/>
              <a:t>15 Bingolotter + 2 julkalendrar</a:t>
            </a:r>
            <a:r>
              <a:rPr lang="sv-SE" dirty="0"/>
              <a:t>, till ett totalt värde av </a:t>
            </a:r>
            <a:r>
              <a:rPr lang="sv-SE" b="1" dirty="0"/>
              <a:t>1 700 kr</a:t>
            </a:r>
            <a:r>
              <a:rPr lang="sv-SE" dirty="0"/>
              <a:t>.</a:t>
            </a:r>
          </a:p>
          <a:p>
            <a:endParaRPr lang="sv-SE" dirty="0"/>
          </a:p>
          <a:p>
            <a:r>
              <a:rPr lang="sv-SE" dirty="0"/>
              <a:t>Lotterna kan inte lämnas tillbaka och kuvertet betalas innan utlämning.</a:t>
            </a:r>
            <a:br>
              <a:rPr lang="sv-SE" dirty="0"/>
            </a:br>
            <a:r>
              <a:rPr lang="sv-SE" dirty="0"/>
              <a:t>Det finns även möjlighet att </a:t>
            </a:r>
            <a:r>
              <a:rPr lang="sv-SE" b="1" dirty="0"/>
              <a:t>köpa sig fri från försäljningen för 700 kr</a:t>
            </a:r>
            <a:r>
              <a:rPr lang="sv-SE" dirty="0"/>
              <a:t>.</a:t>
            </a:r>
          </a:p>
          <a:p>
            <a:endParaRPr lang="sv-SE" b="1" dirty="0"/>
          </a:p>
          <a:p>
            <a:r>
              <a:rPr lang="sv-SE" b="1" dirty="0"/>
              <a:t>Fördelning av intäkterna:</a:t>
            </a:r>
            <a:br>
              <a:rPr lang="sv-SE" dirty="0"/>
            </a:br>
            <a:r>
              <a:rPr lang="sv-SE" dirty="0"/>
              <a:t>70 % till föreningen</a:t>
            </a:r>
            <a:br>
              <a:rPr lang="sv-SE" dirty="0"/>
            </a:br>
            <a:r>
              <a:rPr lang="sv-SE" dirty="0"/>
              <a:t>30 % till laget</a:t>
            </a:r>
          </a:p>
          <a:p>
            <a:endParaRPr lang="sv-SE" b="1" dirty="0"/>
          </a:p>
          <a:p>
            <a:r>
              <a:rPr lang="sv-SE" b="1" dirty="0"/>
              <a:t>Nytt för i år!</a:t>
            </a:r>
            <a:br>
              <a:rPr lang="sv-SE" dirty="0"/>
            </a:br>
            <a:r>
              <a:rPr lang="sv-SE" dirty="0"/>
              <a:t>Säljer laget fler kuvert än antalet spelare går </a:t>
            </a:r>
            <a:r>
              <a:rPr lang="sv-SE" b="1" dirty="0"/>
              <a:t>hela förtjänsten från de extra kuverten direkt till laget.</a:t>
            </a:r>
            <a:endParaRPr lang="sv-SE" dirty="0"/>
          </a:p>
          <a:p>
            <a:endParaRPr lang="sv-SE" dirty="0"/>
          </a:p>
          <a:p>
            <a:r>
              <a:rPr lang="sv-SE" dirty="0"/>
              <a:t>Alla lag deltar i försäljningen.</a:t>
            </a:r>
          </a:p>
          <a:p>
            <a:endParaRPr lang="sv-SE" dirty="0"/>
          </a:p>
          <a:p>
            <a:r>
              <a:rPr lang="sv-SE" dirty="0"/>
              <a:t>Lotterna kommer i </a:t>
            </a:r>
            <a:r>
              <a:rPr lang="sv-SE" b="1" dirty="0"/>
              <a:t>slutet av oktober/början av november</a:t>
            </a:r>
            <a:r>
              <a:rPr lang="sv-SE" dirty="0"/>
              <a:t>.</a:t>
            </a:r>
          </a:p>
          <a:p>
            <a:r>
              <a:rPr lang="sv-SE" dirty="0"/>
              <a:t>Varje lag utser en kontaktperson som ansvarar för hanteringen av lotterna. Meddela vem som är lagets kontaktperson till </a:t>
            </a:r>
            <a:r>
              <a:rPr lang="sv-SE" b="1" dirty="0">
                <a:hlinkClick r:id="rId2"/>
              </a:rPr>
              <a:t>info@seahawks.se</a:t>
            </a:r>
            <a:endParaRPr lang="sv-SE" dirty="0"/>
          </a:p>
        </p:txBody>
      </p:sp>
      <p:sp>
        <p:nvSpPr>
          <p:cNvPr id="3" name="Rubrik 2">
            <a:extLst>
              <a:ext uri="{FF2B5EF4-FFF2-40B4-BE49-F238E27FC236}">
                <a16:creationId xmlns:a16="http://schemas.microsoft.com/office/drawing/2014/main" id="{8D7D464E-4814-D719-F740-185F6C3ED9AE}"/>
              </a:ext>
            </a:extLst>
          </p:cNvPr>
          <p:cNvSpPr>
            <a:spLocks noGrp="1"/>
          </p:cNvSpPr>
          <p:nvPr>
            <p:ph type="title"/>
          </p:nvPr>
        </p:nvSpPr>
        <p:spPr>
          <a:xfrm>
            <a:off x="507651" y="139390"/>
            <a:ext cx="8608741" cy="693730"/>
          </a:xfrm>
        </p:spPr>
        <p:txBody>
          <a:bodyPr/>
          <a:lstStyle/>
          <a:p>
            <a:r>
              <a:rPr lang="sv-SE" b="1" dirty="0"/>
              <a:t>BINGOLOTTER</a:t>
            </a:r>
          </a:p>
        </p:txBody>
      </p:sp>
      <p:pic>
        <p:nvPicPr>
          <p:cNvPr id="4" name="Bildobjekt 3" descr="En bild som visar text, tecknad serie, affisch, Mellanmål&#10;&#10;AI-genererat innehåll kan vara felaktigt.">
            <a:extLst>
              <a:ext uri="{FF2B5EF4-FFF2-40B4-BE49-F238E27FC236}">
                <a16:creationId xmlns:a16="http://schemas.microsoft.com/office/drawing/2014/main" id="{9335B202-7DA1-4E32-5D49-CDA9DE11D94E}"/>
              </a:ext>
            </a:extLst>
          </p:cNvPr>
          <p:cNvPicPr>
            <a:picLocks noChangeAspect="1"/>
          </p:cNvPicPr>
          <p:nvPr/>
        </p:nvPicPr>
        <p:blipFill>
          <a:blip r:embed="rId3"/>
          <a:stretch>
            <a:fillRect/>
          </a:stretch>
        </p:blipFill>
        <p:spPr>
          <a:xfrm>
            <a:off x="10587069" y="486255"/>
            <a:ext cx="1147083" cy="1734911"/>
          </a:xfrm>
          <a:prstGeom prst="rect">
            <a:avLst/>
          </a:prstGeom>
        </p:spPr>
      </p:pic>
      <p:pic>
        <p:nvPicPr>
          <p:cNvPr id="6" name="Bildobjekt 5" descr="En bild som visar text, julgran, mat&#10;&#10;AI-genererat innehåll kan vara felaktigt.">
            <a:extLst>
              <a:ext uri="{FF2B5EF4-FFF2-40B4-BE49-F238E27FC236}">
                <a16:creationId xmlns:a16="http://schemas.microsoft.com/office/drawing/2014/main" id="{41A20777-CE0E-3934-0D62-75C40380FFA7}"/>
              </a:ext>
            </a:extLst>
          </p:cNvPr>
          <p:cNvPicPr>
            <a:picLocks noChangeAspect="1"/>
          </p:cNvPicPr>
          <p:nvPr/>
        </p:nvPicPr>
        <p:blipFill>
          <a:blip r:embed="rId4"/>
          <a:stretch>
            <a:fillRect/>
          </a:stretch>
        </p:blipFill>
        <p:spPr>
          <a:xfrm>
            <a:off x="9941999" y="1908655"/>
            <a:ext cx="919390" cy="1915887"/>
          </a:xfrm>
          <a:prstGeom prst="rect">
            <a:avLst/>
          </a:prstGeom>
        </p:spPr>
      </p:pic>
    </p:spTree>
    <p:extLst>
      <p:ext uri="{BB962C8B-B14F-4D97-AF65-F5344CB8AC3E}">
        <p14:creationId xmlns:p14="http://schemas.microsoft.com/office/powerpoint/2010/main" val="91317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EB06333-4FE6-5F45-8DBE-DB3E332AD4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D2925-DE9A-80D7-CD7F-20F6DE8FA8DA}"/>
              </a:ext>
            </a:extLst>
          </p:cNvPr>
          <p:cNvSpPr>
            <a:spLocks noGrp="1"/>
          </p:cNvSpPr>
          <p:nvPr>
            <p:ph type="title"/>
          </p:nvPr>
        </p:nvSpPr>
        <p:spPr>
          <a:xfrm>
            <a:off x="788987" y="3115732"/>
            <a:ext cx="8534400" cy="1507067"/>
          </a:xfrm>
        </p:spPr>
        <p:txBody>
          <a:bodyPr>
            <a:normAutofit/>
          </a:bodyPr>
          <a:lstStyle/>
          <a:p>
            <a:r>
              <a:rPr lang="sv-SE"/>
              <a:t>ÖVRIGT</a:t>
            </a:r>
            <a:endParaRPr lang="en-US"/>
          </a:p>
        </p:txBody>
      </p:sp>
      <p:pic>
        <p:nvPicPr>
          <p:cNvPr id="4" name="Picture 2" descr="A close up of a logo&#10;&#10;Description automatically generated">
            <a:extLst>
              <a:ext uri="{FF2B5EF4-FFF2-40B4-BE49-F238E27FC236}">
                <a16:creationId xmlns:a16="http://schemas.microsoft.com/office/drawing/2014/main" id="{374A6196-F00A-49FA-B6EF-AA4CD993599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1239" y="2070684"/>
            <a:ext cx="5304759" cy="901809"/>
          </a:xfrm>
          <a:prstGeom prst="rect">
            <a:avLst/>
          </a:prstGeom>
          <a:noFill/>
          <a:effectLst>
            <a:innerShdw blurRad="57150" dist="38100" dir="14460000">
              <a:prstClr val="black">
                <a:alpha val="70000"/>
              </a:prstClr>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94334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Application>Microsoft Office PowerPoint</Application>
  <PresentationFormat>Bredbild</PresentationFormat>
  <Slides>21</Slides>
  <Notes>0</Notes>
  <HiddenSlides>0</HiddenSlides>
  <ScaleCrop>false</ScaleCrop>
  <HeadingPairs>
    <vt:vector size="4" baseType="variant">
      <vt:variant>
        <vt:lpstr>Tema</vt:lpstr>
      </vt:variant>
      <vt:variant>
        <vt:i4>1</vt:i4>
      </vt:variant>
      <vt:variant>
        <vt:lpstr>Bildrubriker</vt:lpstr>
      </vt:variant>
      <vt:variant>
        <vt:i4>21</vt:i4>
      </vt:variant>
    </vt:vector>
  </HeadingPairs>
  <TitlesOfParts>
    <vt:vector size="22" baseType="lpstr">
      <vt:lpstr>Slice</vt:lpstr>
      <vt:lpstr>ledarträff</vt:lpstr>
      <vt:lpstr>PowerPoint-presentation</vt:lpstr>
      <vt:lpstr>PowerPoint-presentation</vt:lpstr>
      <vt:lpstr>PowerPoint-presentation</vt:lpstr>
      <vt:lpstr>Övergångspolicy</vt:lpstr>
      <vt:lpstr>PowerPoint-presentation</vt:lpstr>
      <vt:lpstr>Seriespel – sena flyttar av matcher</vt:lpstr>
      <vt:lpstr>Våra hallar</vt:lpstr>
      <vt:lpstr>PowerPoint-presentation</vt:lpstr>
      <vt:lpstr>PowerPoint-presentation</vt:lpstr>
      <vt:lpstr>PowerPoint-presentation</vt:lpstr>
      <vt:lpstr>BETE DIG /MATCHVÄRD </vt:lpstr>
      <vt:lpstr>PowerPoint-presentation</vt:lpstr>
      <vt:lpstr>FÖRENINGSDOMARE</vt:lpstr>
      <vt:lpstr>Våra föreningsdomare  </vt:lpstr>
      <vt:lpstr>ungdomsledare</vt:lpstr>
      <vt:lpstr>Våra ungdomsledare</vt:lpstr>
      <vt:lpstr>Fotografering 15/11 </vt:lpstr>
      <vt:lpstr>BINGOLOTTER</vt:lpstr>
      <vt:lpstr>BINGOLOTTER</vt:lpstr>
      <vt:lpstr>ÖVRIGT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Årsmöte</dc:title>
  <dc:creator>Bringefält Christine</dc:creator>
  <cp:revision>275</cp:revision>
  <dcterms:created xsi:type="dcterms:W3CDTF">2023-09-01T08:50:38Z</dcterms:created>
  <dcterms:modified xsi:type="dcterms:W3CDTF">2026-10-08T06:38:49Z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2023-09-01T08:50:38Z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aadf08bc-e91c-4209-81b1-ee38afd8148c</vt:lpwstr>
  </property>
  <property fmtid="{D5CDD505-2E9C-101B-9397-08002B2CF9AE}" pid="8" name="MSIP_Label_19540963-e559-4020-8a90-fe8a502c2801_ContentBits">
    <vt:lpwstr>0</vt:lpwstr>
  </property>
  <property fmtid="{D5CDD505-2E9C-101B-9397-08002B2CF9AE}" pid="9" name="MSIP_Label_3cd4ed3a-2150-4db7-9fdf-18419c2ded52_Enabled">
    <vt:lpwstr>true</vt:lpwstr>
  </property>
  <property fmtid="{D5CDD505-2E9C-101B-9397-08002B2CF9AE}" pid="10" name="MSIP_Label_3cd4ed3a-2150-4db7-9fdf-18419c2ded52_SetDate">
    <vt:lpwstr>2025-09-29T19:29:52Z</vt:lpwstr>
  </property>
  <property fmtid="{D5CDD505-2E9C-101B-9397-08002B2CF9AE}" pid="11" name="MSIP_Label_3cd4ed3a-2150-4db7-9fdf-18419c2ded52_Method">
    <vt:lpwstr>Standard</vt:lpwstr>
  </property>
  <property fmtid="{D5CDD505-2E9C-101B-9397-08002B2CF9AE}" pid="12" name="MSIP_Label_3cd4ed3a-2150-4db7-9fdf-18419c2ded52_Name">
    <vt:lpwstr>3cd4ed3a-2150-4db7-9fdf-18419c2ded52</vt:lpwstr>
  </property>
  <property fmtid="{D5CDD505-2E9C-101B-9397-08002B2CF9AE}" pid="13" name="MSIP_Label_3cd4ed3a-2150-4db7-9fdf-18419c2ded52_SiteId">
    <vt:lpwstr>c3af1697-15c2-44e3-99ae-9f34166c36fb</vt:lpwstr>
  </property>
  <property fmtid="{D5CDD505-2E9C-101B-9397-08002B2CF9AE}" pid="14" name="MSIP_Label_3cd4ed3a-2150-4db7-9fdf-18419c2ded52_ActionId">
    <vt:lpwstr>a2ab28a4-2453-4303-ade5-2c52ef1a69ab</vt:lpwstr>
  </property>
  <property fmtid="{D5CDD505-2E9C-101B-9397-08002B2CF9AE}" pid="15" name="MSIP_Label_3cd4ed3a-2150-4db7-9fdf-18419c2ded52_ContentBits">
    <vt:lpwstr>2</vt:lpwstr>
  </property>
  <property fmtid="{D5CDD505-2E9C-101B-9397-08002B2CF9AE}" pid="16" name="ClassificationContentMarkingFooterLocations">
    <vt:lpwstr>Slice:14</vt:lpwstr>
  </property>
  <property fmtid="{D5CDD505-2E9C-101B-9397-08002B2CF9AE}" pid="17" name="ClassificationContentMarkingFooterText">
    <vt:lpwstr>Information classification: Internal</vt:lpwstr>
  </property>
</Properties>
</file>