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5C3E6-4247-3ADD-3210-9D31C49D7D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C5444C-DB42-92A3-FB66-F0E664B82E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544B5-DDED-15F2-5E5A-2DE15ED1B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0346-9A4E-4E4D-96BD-F9C3B26B612C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D609F-ACF2-E09E-4CEB-856D85663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69C19-1B71-A2D6-7BE3-78CC6C041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588D-EC59-4701-ADC7-9AB616412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28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4B3B2-3BE2-F391-0838-C7762AE7A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CB96E9-84FC-D90A-2E7B-4ED169DB83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7F45D7-8A67-4893-90F7-3572FE7A1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0346-9A4E-4E4D-96BD-F9C3B26B612C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F87D3-1CB0-68BD-3976-A4189B726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078D0-4B03-B4A7-06B5-A2104A78E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588D-EC59-4701-ADC7-9AB616412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710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594330-673C-0C86-0A4C-410A3ED04F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CE3F3A-0A68-5A1A-278E-AE9D8197A0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3CC7D-741A-B1F2-0C59-1B26E7F3A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0346-9A4E-4E4D-96BD-F9C3B26B612C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7EFD3-28EF-0D4C-5633-5D81F6B5F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FB74BB-0CCD-4074-EA93-BA368E81F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588D-EC59-4701-ADC7-9AB616412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53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194E7-9434-AB10-62F1-0ACC2CC8F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8BE7E-F823-A70B-4017-65499072A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808EA0-AD74-303A-BBC5-BE23EC16D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0346-9A4E-4E4D-96BD-F9C3B26B612C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BCDBD-7A25-D33C-DF6B-1B69D9DEC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4C64A1-A9D2-6104-639B-A439E3F01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588D-EC59-4701-ADC7-9AB616412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46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55849-C528-3DEC-4581-9D6FC0E44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EA397-4CEB-2715-E179-B41B2519F5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FEF4C-D9E1-59F0-1CF7-764567488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0346-9A4E-4E4D-96BD-F9C3B26B612C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87316-B555-90BF-4B03-4C286FEA4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BD4F3D-7FEF-D004-972E-182D9C905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588D-EC59-4701-ADC7-9AB616412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79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C3B0C-E75F-71C6-1683-6F765833B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D0426-E106-9C40-D374-2C0B445A99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7F28E8-4C53-8D3F-ADD8-48B467686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FB5F95-D674-D936-D80C-F6A308C92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0346-9A4E-4E4D-96BD-F9C3B26B612C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356D98-A732-1AC3-0B72-94A8CA16B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301AD-F63F-0BA5-A63D-CAD9D84B0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588D-EC59-4701-ADC7-9AB616412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92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002F9-A408-A1E2-F1E3-5705F4B55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AA96B0-7A06-73B9-174A-40BB22E50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43935C-785B-6A5E-1EE7-40477608F0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D0C1EF-8877-4C0F-9F19-D3D23A0431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93BFFA-CF26-0EC9-B61B-6B9BA4ED1D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958449-7F8D-B4E8-CAA7-1C1AF1A70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0346-9A4E-4E4D-96BD-F9C3B26B612C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403C6E-0D3C-E090-7ED3-FBD8DCB7A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9AA15E-E44A-C60E-E0D8-7D424647A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588D-EC59-4701-ADC7-9AB616412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87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E7F79-9F35-C3D4-4D2E-63A73CD66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01FBB2-F34F-98D6-979B-61E51E602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0346-9A4E-4E4D-96BD-F9C3B26B612C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563C92-0199-CC32-8C12-CCB55CE7E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6C0F71-DA05-D8C5-1495-56B7C5492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588D-EC59-4701-ADC7-9AB616412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132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58975A-CA14-30CE-D021-420E19AC6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0346-9A4E-4E4D-96BD-F9C3B26B612C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8ED27C-46B8-A62E-DB84-FC438417B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F6A6FF-0CFD-91E2-9766-DECE1389D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588D-EC59-4701-ADC7-9AB616412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882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5CCB2-7C0D-9F26-CFCA-9722FEFB3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1BACF-1DEE-7E4C-90AE-206DD5E87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6B7835-E20C-CDF0-411E-91BBAFDE2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6BF9FF-9DA6-1833-D158-EAFA0E86F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0346-9A4E-4E4D-96BD-F9C3B26B612C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3E6501-1A0C-FF55-9C7A-ABB11746C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14A061-3B12-816D-5AC7-62CFACA74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588D-EC59-4701-ADC7-9AB616412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894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B499F-170F-874A-5776-B7362FDFD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F4DF96-D02B-7897-2EAA-26749690AF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28E002-9564-2E24-75F5-46121F7AC2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24EC35-EDE7-C6E0-B901-EA6A8624B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0346-9A4E-4E4D-96BD-F9C3B26B612C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7E9B05-1797-D610-652A-6DD900E78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3C0EB-5FE0-4544-1FA8-921260F02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588D-EC59-4701-ADC7-9AB616412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206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82B2BA-2EFC-D36E-45B9-0CA10780C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AF6864-0FBB-53CD-0742-D638E1D8E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29DFC-FE6F-5152-12AB-40ED1C36D9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60346-9A4E-4E4D-96BD-F9C3B26B612C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554E7-1F24-9D5D-2DF0-AA3A4131F3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56992-8524-285D-E081-4C856667BE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588D-EC59-4701-ADC7-9AB616412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3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7AE2A-55D7-6093-9476-DA6CBEC492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903" y="3399769"/>
            <a:ext cx="10640754" cy="775845"/>
          </a:xfrm>
        </p:spPr>
        <p:txBody>
          <a:bodyPr anchor="b">
            <a:normAutofit/>
          </a:bodyPr>
          <a:lstStyle/>
          <a:p>
            <a:r>
              <a:rPr lang="sv-SE" sz="4000" b="1" dirty="0">
                <a:solidFill>
                  <a:schemeClr val="tx2"/>
                </a:solidFill>
              </a:rPr>
              <a:t>CRAFT SPELARPAKET</a:t>
            </a:r>
            <a:endParaRPr lang="en-US" sz="4000" b="1" dirty="0">
              <a:solidFill>
                <a:schemeClr val="tx2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BC806E0F-A5DD-D9DD-5225-EE7615FBC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2342" y="758816"/>
            <a:ext cx="11525864" cy="1959396"/>
          </a:xfrm>
          <a:prstGeom prst="rect">
            <a:avLst/>
          </a:prstGeom>
          <a:noFill/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70851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75E02BB-30DE-928B-E7C0-1623CAA77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5598" y="1138035"/>
            <a:ext cx="5843926" cy="1413105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3200" b="1" kern="12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CRAFT SPELARPAKET – UNGDOM</a:t>
            </a:r>
            <a:br>
              <a:rPr lang="en-US" sz="3200" b="1" kern="12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</a:br>
            <a:r>
              <a:rPr lang="sv-SE" sz="3200" dirty="0">
                <a:solidFill>
                  <a:srgbClr val="0070C0"/>
                </a:solidFill>
              </a:rPr>
              <a:t>BESTÄLLS ENDAST AV F08/09, P08, P09/10, P11, F10-12, P12/13, F13/14</a:t>
            </a:r>
            <a:endParaRPr lang="en-US" sz="3200" b="1" kern="12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503BFE4-729B-D9D0-C17B-501E6AF1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58738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27F767-6E33-58D2-2359-47B67A89A5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55598" y="2551176"/>
            <a:ext cx="5444382" cy="359120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r>
              <a:rPr lang="sv-SE" sz="2000" dirty="0"/>
              <a:t>FÖRNAMN på Overallens över- och underdel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r>
              <a:rPr lang="sv-SE" sz="2000" dirty="0"/>
              <a:t>EFTERNAMN samt SIFFRA på bortatröja</a:t>
            </a:r>
          </a:p>
          <a:p>
            <a:pPr marL="0" indent="0">
              <a:buNone/>
            </a:pPr>
            <a:r>
              <a:rPr lang="sv-SE" sz="1800" dirty="0">
                <a:solidFill>
                  <a:srgbClr val="FF0000"/>
                </a:solidFill>
              </a:rPr>
              <a:t>Har man inget nummer kontaktar man ledarna</a:t>
            </a:r>
          </a:p>
          <a:p>
            <a:pPr marL="0" indent="0">
              <a:buNone/>
            </a:pPr>
            <a:r>
              <a:rPr lang="sv-SE" sz="1800" dirty="0">
                <a:solidFill>
                  <a:srgbClr val="FF0000"/>
                </a:solidFill>
              </a:rPr>
              <a:t>Grön serie (PF16 + P15) har ingen siffra </a:t>
            </a:r>
          </a:p>
          <a:p>
            <a:pPr marL="0" indent="0">
              <a:buNone/>
            </a:pPr>
            <a:endParaRPr lang="sv-SE" sz="2000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C8A79B6C-C426-F087-C8CC-7F861A7364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020" y="812650"/>
            <a:ext cx="4042564" cy="5404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466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75E02BB-30DE-928B-E7C0-1623CAA77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5598" y="1138035"/>
            <a:ext cx="5843926" cy="1413105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3200" b="1" kern="12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CRAFT SPELARPAKET – SENIOR</a:t>
            </a:r>
            <a:br>
              <a:rPr lang="en-US" sz="3200" b="1" kern="12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</a:br>
            <a:r>
              <a:rPr lang="sv-SE" sz="3200" dirty="0">
                <a:solidFill>
                  <a:srgbClr val="0070C0"/>
                </a:solidFill>
              </a:rPr>
              <a:t>BESTÄLLS ENDAST AV HERR + HERR JR</a:t>
            </a:r>
            <a:br>
              <a:rPr lang="sv-SE" sz="3200" dirty="0">
                <a:solidFill>
                  <a:srgbClr val="0070C0"/>
                </a:solidFill>
              </a:rPr>
            </a:br>
            <a:endParaRPr lang="en-US" sz="3200" b="1" kern="12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DAC38B31-C7EC-6BA4-0BBB-5ED3821B702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77381" y="768626"/>
            <a:ext cx="4094920" cy="5459894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503BFE4-729B-D9D0-C17B-501E6AF1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58738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27F767-6E33-58D2-2359-47B67A89A5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55598" y="2551176"/>
            <a:ext cx="5444382" cy="359120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r>
              <a:rPr lang="sv-SE" sz="2000" dirty="0"/>
              <a:t>FÖRNAMN på Overallens över- och underdel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r>
              <a:rPr lang="sv-SE" sz="2000" dirty="0"/>
              <a:t>EFTERNAMN samt SIFFRA på bortatröja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r>
              <a:rPr lang="sv-SE" sz="2000" dirty="0"/>
              <a:t>SIFFRA på de svarta shortsen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30602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80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CRAFT SPELARPAKET</vt:lpstr>
      <vt:lpstr>CRAFT SPELARPAKET – UNGDOM BESTÄLLS ENDAST AV F08/09, P08, P09/10, P11, F10-12, P12/13, F13/14</vt:lpstr>
      <vt:lpstr>CRAFT SPELARPAKET – SENIOR BESTÄLLS ENDAST AV HERR + HERR JR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CRAFT SPELARPAKET</dc:title>
  <dc:creator>Bringefält Christine</dc:creator>
  <cp:lastModifiedBy>Bringefält Christine</cp:lastModifiedBy>
  <cp:revision>1</cp:revision>
  <dcterms:created xsi:type="dcterms:W3CDTF">2023-08-26T06:40:42Z</dcterms:created>
  <dcterms:modified xsi:type="dcterms:W3CDTF">2023-08-26T07:16:44Z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9540963-e559-4020-8a90-fe8a502c2801_Enabled">
    <vt:lpwstr>true</vt:lpwstr>
  </property>
  <property fmtid="{D5CDD505-2E9C-101B-9397-08002B2CF9AE}" pid="3" name="MSIP_Label_19540963-e559-4020-8a90-fe8a502c2801_SetDate">
    <vt:lpwstr>2023-08-26T06:40:43Z</vt:lpwstr>
  </property>
  <property fmtid="{D5CDD505-2E9C-101B-9397-08002B2CF9AE}" pid="4" name="MSIP_Label_19540963-e559-4020-8a90-fe8a502c2801_Method">
    <vt:lpwstr>Standard</vt:lpwstr>
  </property>
  <property fmtid="{D5CDD505-2E9C-101B-9397-08002B2CF9AE}" pid="5" name="MSIP_Label_19540963-e559-4020-8a90-fe8a502c2801_Name">
    <vt:lpwstr>19540963-e559-4020-8a90-fe8a502c2801</vt:lpwstr>
  </property>
  <property fmtid="{D5CDD505-2E9C-101B-9397-08002B2CF9AE}" pid="6" name="MSIP_Label_19540963-e559-4020-8a90-fe8a502c2801_SiteId">
    <vt:lpwstr>f25493ae-1c98-41d7-8a33-0be75f5fe603</vt:lpwstr>
  </property>
  <property fmtid="{D5CDD505-2E9C-101B-9397-08002B2CF9AE}" pid="7" name="MSIP_Label_19540963-e559-4020-8a90-fe8a502c2801_ActionId">
    <vt:lpwstr>9e376b68-5b00-4eb9-9e32-bd569643be81</vt:lpwstr>
  </property>
  <property fmtid="{D5CDD505-2E9C-101B-9397-08002B2CF9AE}" pid="8" name="MSIP_Label_19540963-e559-4020-8a90-fe8a502c2801_ContentBits">
    <vt:lpwstr>0</vt:lpwstr>
  </property>
</Properties>
</file>